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322" r:id="rId7"/>
    <p:sldId id="313" r:id="rId8"/>
    <p:sldId id="319" r:id="rId9"/>
    <p:sldId id="315" r:id="rId10"/>
    <p:sldId id="267" r:id="rId11"/>
    <p:sldId id="320" r:id="rId12"/>
    <p:sldId id="321" r:id="rId13"/>
    <p:sldId id="317" r:id="rId14"/>
    <p:sldId id="318" r:id="rId15"/>
    <p:sldId id="268" r:id="rId16"/>
    <p:sldId id="260" r:id="rId17"/>
    <p:sldId id="323" r:id="rId1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660" autoAdjust="0"/>
  </p:normalViewPr>
  <p:slideViewPr>
    <p:cSldViewPr snapToGrid="0">
      <p:cViewPr varScale="1">
        <p:scale>
          <a:sx n="68" d="100"/>
          <a:sy n="68" d="100"/>
        </p:scale>
        <p:origin x="45" y="90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93" d="100"/>
          <a:sy n="93" d="100"/>
        </p:scale>
        <p:origin x="295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64D72396-55E3-4755-BFF8-352CBD4A4277}" type="datetime1">
              <a:rPr lang="zh-CN" altLang="en-US" smtClean="0"/>
              <a:t>2025/6/19</a:t>
            </a:fld>
            <a:endParaRPr 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ABB3735C-CF2D-4272-874B-84D65FE3CAEA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C279DE2D-2ED7-45AE-87CF-7F814B0F82AA}" type="datetime1">
              <a:rPr lang="zh-CN" altLang="en-US" smtClean="0"/>
              <a:t>2025/6/19</a:t>
            </a:fld>
            <a:endParaRPr lang="zh-CN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zh-CN"/>
            </a:def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5B8B270D-091D-4ED2-8C85-0898DD7D9F21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8B270D-091D-4ED2-8C85-0898DD7D9F21}" type="slidenum">
              <a:rPr lang="zh-CN" smtClean="0"/>
              <a:t>1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8B270D-091D-4ED2-8C85-0898DD7D9F21}" type="slidenum">
              <a:rPr lang="en-US" altLang="zh-CN" smtClean="0"/>
              <a:t>11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623940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8B270D-091D-4ED2-8C85-0898DD7D9F21}" type="slidenum">
              <a:rPr lang="en-US" altLang="zh-CN" smtClean="0"/>
              <a:t>12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8B270D-091D-4ED2-8C85-0898DD7D9F21}" type="slidenum">
              <a:rPr lang="en-US" altLang="zh-CN" smtClean="0"/>
              <a:t>13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547223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8B270D-091D-4ED2-8C85-0898DD7D9F21}" type="slidenum">
              <a:rPr lang="zh-CN" smtClean="0"/>
              <a:t>2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8B270D-091D-4ED2-8C85-0898DD7D9F21}" type="slidenum">
              <a:rPr lang="en-US" altLang="zh-CN" smtClean="0"/>
              <a:t>4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9098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712FDEA-03A1-4F6D-A72C-F016AC56B49F}" type="slidenum">
              <a:rPr lang="en-US" altLang="zh-CN" smtClean="0"/>
              <a:t>5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8B270D-091D-4ED2-8C85-0898DD7D9F21}" type="slidenum">
              <a:rPr lang="en-US" altLang="zh-CN" smtClean="0"/>
              <a:t>6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772922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8B270D-091D-4ED2-8C85-0898DD7D9F21}" type="slidenum">
              <a:rPr lang="en-US" altLang="zh-CN" smtClean="0"/>
              <a:t>7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40918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712FDEA-03A1-4F6D-A72C-F016AC56B49F}" type="slidenum">
              <a:rPr lang="en-US" altLang="zh-CN" smtClean="0"/>
              <a:t>8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734442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8B270D-091D-4ED2-8C85-0898DD7D9F21}" type="slidenum">
              <a:rPr lang="en-US" altLang="zh-CN" smtClean="0"/>
              <a:t>9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71884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8B270D-091D-4ED2-8C85-0898DD7D9F21}" type="slidenum">
              <a:rPr lang="en-US" altLang="zh-CN" smtClean="0"/>
              <a:t>10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302879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rtlCol="0" anchor="ctr">
            <a:noAutofit/>
          </a:bodyPr>
          <a:lstStyle>
            <a:lvl1pPr algn="ctr">
              <a:defRPr lang="zh-CN" sz="60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grpSp>
        <p:nvGrpSpPr>
          <p:cNvPr id="6" name="组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组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</p:grpSp>
        <p:grpSp>
          <p:nvGrpSpPr>
            <p:cNvPr id="8" name="组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组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grpSp>
              <p:nvGrpSpPr>
                <p:cNvPr id="78" name="组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</p:grpSp>
          </p:grpSp>
          <p:grpSp>
            <p:nvGrpSpPr>
              <p:cNvPr id="50" name="组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组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直接连接符​​(S)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直接连接符​​(S)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</a:lstStyle>
                  <a:p>
                    <a:pPr algn="ctr" rtl="0"/>
                    <a:endParaRPr lang="zh-CN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</a:lstStyle>
                  <a:p>
                    <a:pPr algn="ctr" rtl="0"/>
                    <a:endParaRPr lang="zh-CN" dirty="0"/>
                  </a:p>
                </p:txBody>
              </p:sp>
            </p:grpSp>
            <p:grpSp>
              <p:nvGrpSpPr>
                <p:cNvPr id="57" name="组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组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组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</p:grpSp>
        <p:grpSp>
          <p:nvGrpSpPr>
            <p:cNvPr id="9" name="组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组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grpSp>
              <p:nvGrpSpPr>
                <p:cNvPr id="40" name="组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</p:grpSp>
          </p:grpSp>
          <p:grpSp>
            <p:nvGrpSpPr>
              <p:cNvPr id="12" name="组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组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直接连接符​​(S)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接连接符​​(S)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</a:lstStyle>
                  <a:p>
                    <a:pPr algn="ctr" rtl="0"/>
                    <a:endParaRPr lang="zh-CN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</a:lstStyle>
                  <a:p>
                    <a:pPr algn="ctr" rtl="0"/>
                    <a:endParaRPr lang="zh-CN" dirty="0"/>
                  </a:p>
                </p:txBody>
              </p:sp>
            </p:grpSp>
            <p:grpSp>
              <p:nvGrpSpPr>
                <p:cNvPr id="19" name="组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组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组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0">
            <a:extLst>
              <a:ext uri="{FF2B5EF4-FFF2-40B4-BE49-F238E27FC236}">
                <a16:creationId xmlns:a16="http://schemas.microsoft.com/office/drawing/2014/main" id="{08188DE9-5A5D-940E-A9B9-5CFB3A7C1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 rtlCol="0">
            <a:normAutofit/>
          </a:bodyPr>
          <a:lstStyle>
            <a:lvl1pPr>
              <a:defRPr lang="zh-CN" sz="36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134A48A-4B33-4D5B-B419-07841EB5890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4" y="1997132"/>
            <a:ext cx="4105436" cy="4232218"/>
          </a:xfrm>
        </p:spPr>
        <p:txBody>
          <a:bodyPr lIns="0" rtlCol="0">
            <a:normAutofit/>
          </a:bodyPr>
          <a:lstStyle>
            <a:lvl1pPr marL="0" indent="0">
              <a:lnSpc>
                <a:spcPct val="130000"/>
              </a:lnSpc>
              <a:buNone/>
              <a:defRPr lang="zh-CN" sz="1800"/>
            </a:lvl1pPr>
            <a:lvl2pPr marL="360000" indent="0">
              <a:lnSpc>
                <a:spcPct val="130000"/>
              </a:lnSpc>
              <a:buNone/>
              <a:defRPr lang="zh-CN" sz="1800"/>
            </a:lvl2pPr>
            <a:lvl3pPr marL="720000" indent="0">
              <a:lnSpc>
                <a:spcPct val="130000"/>
              </a:lnSpc>
              <a:buNone/>
              <a:defRPr lang="zh-CN" sz="1800"/>
            </a:lvl3pPr>
            <a:lvl4pPr marL="1080000" indent="0">
              <a:lnSpc>
                <a:spcPct val="130000"/>
              </a:lnSpc>
              <a:buNone/>
              <a:defRPr lang="zh-CN" sz="1800"/>
            </a:lvl4pPr>
            <a:lvl5pPr marL="1440000" indent="0">
              <a:lnSpc>
                <a:spcPct val="130000"/>
              </a:lnSpc>
              <a:buNone/>
              <a:defRPr lang="zh-CN" sz="1800"/>
            </a:lvl5pPr>
          </a:lstStyle>
          <a:p>
            <a:pPr rtl="0"/>
            <a:r>
              <a:rPr lang="zh-CN" dirty="0">
                <a:cs typeface="Calibri"/>
              </a:rPr>
              <a:t>单击此处添加文本</a:t>
            </a:r>
            <a:endParaRPr lang="zh-CN" dirty="0"/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84167E6-4D04-7A2D-23CD-96BBAF8B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3">
            <a:extLst>
              <a:ext uri="{FF2B5EF4-FFF2-40B4-BE49-F238E27FC236}">
                <a16:creationId xmlns:a16="http://schemas.microsoft.com/office/drawing/2014/main" id="{BC648438-1E2A-193E-BB18-7CBA2B492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zh-CN" sz="1000" cap="all" spc="200" baseline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CN" dirty="0"/>
              <a:t>20XX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04BF0ED-9E99-363F-C319-90444F339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zh-CN" dirty="0"/>
          </a:p>
        </p:txBody>
      </p:sp>
      <p:sp>
        <p:nvSpPr>
          <p:cNvPr id="8" name="幻灯片编号占位符 5">
            <a:extLst>
              <a:ext uri="{FF2B5EF4-FFF2-40B4-BE49-F238E27FC236}">
                <a16:creationId xmlns:a16="http://schemas.microsoft.com/office/drawing/2014/main" id="{A5F4DA9D-3116-000E-0A7B-D7B93F324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sz="1000" cap="all" spc="200" baseline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rtl="0"/>
            <a:fld id="{294A09A9-5501-47C1-A89A-A340965A2BE2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10" name="表格占位符 9">
            <a:extLst>
              <a:ext uri="{FF2B5EF4-FFF2-40B4-BE49-F238E27FC236}">
                <a16:creationId xmlns:a16="http://schemas.microsoft.com/office/drawing/2014/main" id="{98CFB27C-609E-49B0-CA37-A6CCB5E9DC5C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833938" y="1997075"/>
            <a:ext cx="6781268" cy="4232218"/>
          </a:xfrm>
        </p:spPr>
        <p:txBody>
          <a:bodyPr rtlCol="0"/>
          <a:lstStyle>
            <a:lvl1pPr>
              <a:defRPr lang="zh-CN"/>
            </a:lvl1pPr>
          </a:lstStyle>
          <a:p>
            <a:pPr rtl="0"/>
            <a:r>
              <a:rPr lang="zh-CN" dirty="0"/>
              <a:t>单击此处添加表格</a:t>
            </a:r>
          </a:p>
        </p:txBody>
      </p:sp>
    </p:spTree>
    <p:extLst>
      <p:ext uri="{BB962C8B-B14F-4D97-AF65-F5344CB8AC3E}">
        <p14:creationId xmlns:p14="http://schemas.microsoft.com/office/powerpoint/2010/main" val="413755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0">
            <a:extLst>
              <a:ext uri="{FF2B5EF4-FFF2-40B4-BE49-F238E27FC236}">
                <a16:creationId xmlns:a16="http://schemas.microsoft.com/office/drawing/2014/main" id="{120C2CE9-09D7-C315-9A26-E750905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7636" y="400049"/>
            <a:ext cx="8467760" cy="1185045"/>
          </a:xfrm>
        </p:spPr>
        <p:txBody>
          <a:bodyPr lIns="0" rtlCol="0">
            <a:normAutofit/>
          </a:bodyPr>
          <a:lstStyle>
            <a:lvl1pPr>
              <a:defRPr lang="zh-CN" sz="36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B5F0A77-8ECB-36B0-0483-E734AB12FD7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57636" y="1997132"/>
            <a:ext cx="5597686" cy="4356056"/>
          </a:xfrm>
        </p:spPr>
        <p:txBody>
          <a:bodyPr lIns="0" rtlCol="0">
            <a:normAutofit/>
          </a:bodyPr>
          <a:lstStyle>
            <a:lvl1pPr marL="0" indent="0">
              <a:lnSpc>
                <a:spcPct val="130000"/>
              </a:lnSpc>
              <a:buNone/>
              <a:defRPr lang="zh-CN"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lang="zh-CN" sz="1800"/>
            </a:lvl2pPr>
            <a:lvl3pPr marL="720000" indent="0">
              <a:lnSpc>
                <a:spcPct val="130000"/>
              </a:lnSpc>
              <a:buNone/>
              <a:defRPr lang="zh-CN" sz="1800"/>
            </a:lvl3pPr>
            <a:lvl4pPr marL="1080000" indent="0">
              <a:lnSpc>
                <a:spcPct val="130000"/>
              </a:lnSpc>
              <a:buNone/>
              <a:defRPr lang="zh-CN" sz="1800"/>
            </a:lvl4pPr>
            <a:lvl5pPr marL="1440000" indent="0">
              <a:lnSpc>
                <a:spcPct val="130000"/>
              </a:lnSpc>
              <a:buNone/>
              <a:defRPr lang="zh-CN" sz="1800"/>
            </a:lvl5pPr>
          </a:lstStyle>
          <a:p>
            <a:pPr rtl="0"/>
            <a:r>
              <a:rPr lang="zh-CN" dirty="0">
                <a:cs typeface="Calibri"/>
              </a:rPr>
              <a:t>单击此处添加文本</a:t>
            </a:r>
            <a:endParaRPr lang="zh-CN" dirty="0"/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CB4063C8-82E1-0B52-0D41-B642726AD1E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945821" y="1997134"/>
            <a:ext cx="2679575" cy="4356054"/>
          </a:xfrm>
        </p:spPr>
        <p:txBody>
          <a:bodyPr rtlCol="0">
            <a:normAutofit/>
          </a:bodyPr>
          <a:lstStyle>
            <a:lvl1pPr>
              <a:defRPr lang="zh-CN" sz="1800"/>
            </a:lvl1pPr>
            <a:lvl2pPr>
              <a:defRPr lang="zh-CN" sz="1800"/>
            </a:lvl2pPr>
            <a:lvl3pPr>
              <a:defRPr lang="zh-CN" sz="1800"/>
            </a:lvl3pPr>
            <a:lvl4pPr>
              <a:defRPr lang="zh-CN" sz="1800"/>
            </a:lvl4pPr>
          </a:lstStyle>
          <a:p>
            <a:pPr rtl="0"/>
            <a:r>
              <a:rPr lang="zh-CN" dirty="0">
                <a:cs typeface="Calibri"/>
              </a:rPr>
              <a:t>单击此处添加文本</a:t>
            </a:r>
            <a:endParaRPr lang="zh-CN" dirty="0"/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</p:txBody>
      </p:sp>
      <p:grpSp>
        <p:nvGrpSpPr>
          <p:cNvPr id="93" name="组 92">
            <a:extLst>
              <a:ext uri="{FF2B5EF4-FFF2-40B4-BE49-F238E27FC236}">
                <a16:creationId xmlns:a16="http://schemas.microsoft.com/office/drawing/2014/main" id="{0374DF95-81A4-1CFF-D87E-1DBCA565C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4" name="组 93">
              <a:extLst>
                <a:ext uri="{FF2B5EF4-FFF2-40B4-BE49-F238E27FC236}">
                  <a16:creationId xmlns:a16="http://schemas.microsoft.com/office/drawing/2014/main" id="{C15172FB-4F23-B7CE-4A45-A96A16F64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00" name="组 99">
                <a:extLst>
                  <a:ext uri="{FF2B5EF4-FFF2-40B4-BE49-F238E27FC236}">
                    <a16:creationId xmlns:a16="http://schemas.microsoft.com/office/drawing/2014/main" id="{78A1988F-4EE5-01C8-E1E2-EE21A6AF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4" name="直接连接符​​(S) 103">
                  <a:extLst>
                    <a:ext uri="{FF2B5EF4-FFF2-40B4-BE49-F238E27FC236}">
                      <a16:creationId xmlns:a16="http://schemas.microsoft.com/office/drawing/2014/main" id="{59707535-B3AB-7212-B069-A366ABAFE2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​​(S) 104">
                  <a:extLst>
                    <a:ext uri="{FF2B5EF4-FFF2-40B4-BE49-F238E27FC236}">
                      <a16:creationId xmlns:a16="http://schemas.microsoft.com/office/drawing/2014/main" id="{E14A54E3-A9EA-3476-B996-946D455F35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30">
                  <a:extLst>
                    <a:ext uri="{FF2B5EF4-FFF2-40B4-BE49-F238E27FC236}">
                      <a16:creationId xmlns:a16="http://schemas.microsoft.com/office/drawing/2014/main" id="{8096AB25-3A2B-B9B7-A68E-1974E3ED87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</a:lstStyle>
                <a:p>
                  <a:pPr algn="ctr" rtl="0"/>
                  <a:endParaRPr lang="zh-CN" dirty="0"/>
                </a:p>
              </p:txBody>
            </p: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2085403A-97EF-4203-C58B-E41070E516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</a:lstStyle>
                <a:p>
                  <a:pPr algn="ctr" rtl="0"/>
                  <a:endParaRPr lang="zh-CN" dirty="0"/>
                </a:p>
              </p:txBody>
            </p:sp>
          </p:grpSp>
          <p:grpSp>
            <p:nvGrpSpPr>
              <p:cNvPr id="101" name="组 100">
                <a:extLst>
                  <a:ext uri="{FF2B5EF4-FFF2-40B4-BE49-F238E27FC236}">
                    <a16:creationId xmlns:a16="http://schemas.microsoft.com/office/drawing/2014/main" id="{B2F8BD77-64E1-4FBD-81A4-E43A307C9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323A0F3A-5730-3AFC-409F-6A67460C5A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0681FEE-64CB-7074-366C-42CED63713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5" name="组 94">
              <a:extLst>
                <a:ext uri="{FF2B5EF4-FFF2-40B4-BE49-F238E27FC236}">
                  <a16:creationId xmlns:a16="http://schemas.microsoft.com/office/drawing/2014/main" id="{08813273-0B3B-17D4-89E5-22B5D6407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96" name="组 95">
                <a:extLst>
                  <a:ext uri="{FF2B5EF4-FFF2-40B4-BE49-F238E27FC236}">
                    <a16:creationId xmlns:a16="http://schemas.microsoft.com/office/drawing/2014/main" id="{8DEE50A8-DEB8-82E4-6939-22346B41B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98" name="Freeform 68">
                  <a:extLst>
                    <a:ext uri="{FF2B5EF4-FFF2-40B4-BE49-F238E27FC236}">
                      <a16:creationId xmlns:a16="http://schemas.microsoft.com/office/drawing/2014/main" id="{7C268328-6EF0-F968-28D1-9F0E5B0177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99" name="Freeform 69">
                  <a:extLst>
                    <a:ext uri="{FF2B5EF4-FFF2-40B4-BE49-F238E27FC236}">
                      <a16:creationId xmlns:a16="http://schemas.microsoft.com/office/drawing/2014/main" id="{37BFDF79-1029-8C4B-621E-4A6C9DFB6D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  <p:sp>
            <p:nvSpPr>
              <p:cNvPr id="97" name="Line 70">
                <a:extLst>
                  <a:ext uri="{FF2B5EF4-FFF2-40B4-BE49-F238E27FC236}">
                    <a16:creationId xmlns:a16="http://schemas.microsoft.com/office/drawing/2014/main" id="{20958208-D7CF-3479-7930-E3FB39DAA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</p:grpSp>
      </p:grpSp>
      <p:grpSp>
        <p:nvGrpSpPr>
          <p:cNvPr id="108" name="组 107">
            <a:extLst>
              <a:ext uri="{FF2B5EF4-FFF2-40B4-BE49-F238E27FC236}">
                <a16:creationId xmlns:a16="http://schemas.microsoft.com/office/drawing/2014/main" id="{A5445BB5-50E8-C707-7C74-32796AC98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109" name="组 108">
              <a:extLst>
                <a:ext uri="{FF2B5EF4-FFF2-40B4-BE49-F238E27FC236}">
                  <a16:creationId xmlns:a16="http://schemas.microsoft.com/office/drawing/2014/main" id="{60348311-F256-5764-CF61-E4D36CE7B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15" name="组 114">
                <a:extLst>
                  <a:ext uri="{FF2B5EF4-FFF2-40B4-BE49-F238E27FC236}">
                    <a16:creationId xmlns:a16="http://schemas.microsoft.com/office/drawing/2014/main" id="{965C0C66-56A0-6241-4611-3A2493CC2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19" name="直接连接符​​(S) 118">
                  <a:extLst>
                    <a:ext uri="{FF2B5EF4-FFF2-40B4-BE49-F238E27FC236}">
                      <a16:creationId xmlns:a16="http://schemas.microsoft.com/office/drawing/2014/main" id="{EACD9C93-31AC-1752-5BBC-966E9B2DBF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​​(S) 119">
                  <a:extLst>
                    <a:ext uri="{FF2B5EF4-FFF2-40B4-BE49-F238E27FC236}">
                      <a16:creationId xmlns:a16="http://schemas.microsoft.com/office/drawing/2014/main" id="{AD9C47F5-E53F-7F26-B78D-C86305CF01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30">
                  <a:extLst>
                    <a:ext uri="{FF2B5EF4-FFF2-40B4-BE49-F238E27FC236}">
                      <a16:creationId xmlns:a16="http://schemas.microsoft.com/office/drawing/2014/main" id="{83DE65FD-926B-50A2-C5CD-C1ED2C6BFD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</a:lstStyle>
                <a:p>
                  <a:pPr algn="ctr" rtl="0"/>
                  <a:endParaRPr lang="zh-CN" dirty="0"/>
                </a:p>
              </p:txBody>
            </p:sp>
            <p:sp>
              <p:nvSpPr>
                <p:cNvPr id="122" name="Rectangle 30">
                  <a:extLst>
                    <a:ext uri="{FF2B5EF4-FFF2-40B4-BE49-F238E27FC236}">
                      <a16:creationId xmlns:a16="http://schemas.microsoft.com/office/drawing/2014/main" id="{B2D4F39F-E241-2969-4965-6940516FC5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</a:lstStyle>
                <a:p>
                  <a:pPr algn="ctr" rtl="0"/>
                  <a:endParaRPr lang="zh-CN" dirty="0"/>
                </a:p>
              </p:txBody>
            </p:sp>
          </p:grpSp>
          <p:grpSp>
            <p:nvGrpSpPr>
              <p:cNvPr id="116" name="组 115">
                <a:extLst>
                  <a:ext uri="{FF2B5EF4-FFF2-40B4-BE49-F238E27FC236}">
                    <a16:creationId xmlns:a16="http://schemas.microsoft.com/office/drawing/2014/main" id="{38E667E2-23D6-06EC-B435-059EACC04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6B00091-7194-5945-8734-F08C954FA7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BC29BA4-16A3-1452-4146-20264C0146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0" name="组 109">
              <a:extLst>
                <a:ext uri="{FF2B5EF4-FFF2-40B4-BE49-F238E27FC236}">
                  <a16:creationId xmlns:a16="http://schemas.microsoft.com/office/drawing/2014/main" id="{6DEF5151-E1C8-79DA-AA94-F406CE561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1" name="组 110">
                <a:extLst>
                  <a:ext uri="{FF2B5EF4-FFF2-40B4-BE49-F238E27FC236}">
                    <a16:creationId xmlns:a16="http://schemas.microsoft.com/office/drawing/2014/main" id="{A63FFA48-1F7E-5963-4AAD-A6E2C1D4B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13" name="Freeform 68">
                  <a:extLst>
                    <a:ext uri="{FF2B5EF4-FFF2-40B4-BE49-F238E27FC236}">
                      <a16:creationId xmlns:a16="http://schemas.microsoft.com/office/drawing/2014/main" id="{9B0AC0F7-48CE-DBC4-877B-C36BD9A0E2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14" name="Freeform 69">
                  <a:extLst>
                    <a:ext uri="{FF2B5EF4-FFF2-40B4-BE49-F238E27FC236}">
                      <a16:creationId xmlns:a16="http://schemas.microsoft.com/office/drawing/2014/main" id="{9CE55AA7-08FE-768A-DFEA-13EE468895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  <p:sp>
            <p:nvSpPr>
              <p:cNvPr id="112" name="Line 70">
                <a:extLst>
                  <a:ext uri="{FF2B5EF4-FFF2-40B4-BE49-F238E27FC236}">
                    <a16:creationId xmlns:a16="http://schemas.microsoft.com/office/drawing/2014/main" id="{EE9CD552-7569-2A39-A082-9790C85B6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</p:grpSp>
      </p:grpSp>
      <p:cxnSp>
        <p:nvCxnSpPr>
          <p:cNvPr id="2" name="直接连接符​​(S) 1">
            <a:extLst>
              <a:ext uri="{FF2B5EF4-FFF2-40B4-BE49-F238E27FC236}">
                <a16:creationId xmlns:a16="http://schemas.microsoft.com/office/drawing/2014/main" id="{6F9AEDFC-F371-37C8-E0DA-7AAFA49C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57636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0FD4A2EC-3D37-5ED6-3C9F-0CE19E6E5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zh-CN" sz="1000" cap="all" spc="200" baseline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CN"/>
              <a:t>20XX</a:t>
            </a:r>
            <a:endParaRPr lang="zh-CN" dirty="0"/>
          </a:p>
        </p:txBody>
      </p:sp>
      <p:sp>
        <p:nvSpPr>
          <p:cNvPr id="4" name="页脚占位符 6">
            <a:extLst>
              <a:ext uri="{FF2B5EF4-FFF2-40B4-BE49-F238E27FC236}">
                <a16:creationId xmlns:a16="http://schemas.microsoft.com/office/drawing/2014/main" id="{F4A13167-ABFC-A428-5DDD-7F6BAA8E9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zh-CN" dirty="0"/>
          </a:p>
        </p:txBody>
      </p:sp>
      <p:sp>
        <p:nvSpPr>
          <p:cNvPr id="5" name="幻灯片编号占位符 5">
            <a:extLst>
              <a:ext uri="{FF2B5EF4-FFF2-40B4-BE49-F238E27FC236}">
                <a16:creationId xmlns:a16="http://schemas.microsoft.com/office/drawing/2014/main" id="{FCEF8E96-D06F-D077-7044-401B18EE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sz="1000" cap="all" spc="200" baseline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rtl="0"/>
            <a:fld id="{294A09A9-5501-47C1-A89A-A340965A2BE2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694129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0">
            <a:extLst>
              <a:ext uri="{FF2B5EF4-FFF2-40B4-BE49-F238E27FC236}">
                <a16:creationId xmlns:a16="http://schemas.microsoft.com/office/drawing/2014/main" id="{15290885-2BB2-6DEC-1F8F-AA5FF9F3F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 rtlCol="0">
            <a:normAutofit/>
          </a:bodyPr>
          <a:lstStyle>
            <a:lvl1pPr>
              <a:defRPr lang="zh-CN" sz="36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8" name="表格占位符 7">
            <a:extLst>
              <a:ext uri="{FF2B5EF4-FFF2-40B4-BE49-F238E27FC236}">
                <a16:creationId xmlns:a16="http://schemas.microsoft.com/office/drawing/2014/main" id="{C06F9AAF-6332-F1FC-4AAC-EF9A6B867C25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68324" y="2082801"/>
            <a:ext cx="11055511" cy="3856094"/>
          </a:xfrm>
        </p:spPr>
        <p:txBody>
          <a:bodyPr rtlCol="0"/>
          <a:lstStyle>
            <a:lvl1pPr>
              <a:defRPr lang="zh-CN"/>
            </a:lvl1pPr>
          </a:lstStyle>
          <a:p>
            <a:pPr rtl="0"/>
            <a:r>
              <a:rPr lang="zh-CN" dirty="0"/>
              <a:t>单击此处添加表格</a:t>
            </a:r>
          </a:p>
        </p:txBody>
      </p:sp>
      <p:cxnSp>
        <p:nvCxnSpPr>
          <p:cNvPr id="2" name="直接连接符​​(S) 1">
            <a:extLst>
              <a:ext uri="{FF2B5EF4-FFF2-40B4-BE49-F238E27FC236}">
                <a16:creationId xmlns:a16="http://schemas.microsoft.com/office/drawing/2014/main" id="{09F8C9F9-EE8B-8F0D-2DF6-5E4D272BD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24BD84-5B1C-458E-6F04-4D0EB689E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zh-CN" sz="1000" cap="all" spc="200" baseline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CN" dirty="0"/>
              <a:t>20XX</a:t>
            </a:r>
          </a:p>
        </p:txBody>
      </p:sp>
      <p:sp>
        <p:nvSpPr>
          <p:cNvPr id="5" name="页脚占位符 6">
            <a:extLst>
              <a:ext uri="{FF2B5EF4-FFF2-40B4-BE49-F238E27FC236}">
                <a16:creationId xmlns:a16="http://schemas.microsoft.com/office/drawing/2014/main" id="{379A34A7-6D50-3F63-9153-F866AF62D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zh-CN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D424B4E-13D0-A782-7ECD-A34870A98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sz="1000" cap="all" spc="200" baseline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rtl="0"/>
            <a:fld id="{294A09A9-5501-47C1-A89A-A340965A2BE2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372053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 rtlCol="0">
            <a:noAutofit/>
          </a:bodyPr>
          <a:lstStyle>
            <a:lvl1pPr algn="ctr">
              <a:defRPr lang="zh-CN" sz="36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cxnSp>
        <p:nvCxnSpPr>
          <p:cNvPr id="91" name="直接连接符​​(S)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组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组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grpSp>
            <p:nvGrpSpPr>
              <p:cNvPr id="197" name="组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</p:grpSp>
        <p:grpSp>
          <p:nvGrpSpPr>
            <p:cNvPr id="95" name="组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组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grpSp>
              <p:nvGrpSpPr>
                <p:cNvPr id="187" name="组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</p:grpSp>
          </p:grpSp>
          <p:grpSp>
            <p:nvGrpSpPr>
              <p:cNvPr id="147" name="组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组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直接连接符​​(S)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直接连接符​​(S)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</a:lstStyle>
                  <a:p>
                    <a:pPr algn="ctr" rtl="0"/>
                    <a:endParaRPr lang="zh-CN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</a:lstStyle>
                  <a:p>
                    <a:pPr algn="ctr" rtl="0"/>
                    <a:endParaRPr lang="zh-CN" dirty="0"/>
                  </a:p>
                </p:txBody>
              </p:sp>
            </p:grpSp>
            <p:grpSp>
              <p:nvGrpSpPr>
                <p:cNvPr id="166" name="组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组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组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  <p:grpSp>
            <p:nvGrpSpPr>
              <p:cNvPr id="149" name="组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  <p:grpSp>
            <p:nvGrpSpPr>
              <p:cNvPr id="150" name="组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组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组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直接连接符​​(S)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</a:lstStyle>
                  <a:p>
                    <a:pPr algn="ctr" rtl="0"/>
                    <a:endParaRPr lang="zh-CN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</a:lstStyle>
                  <a:p>
                    <a:pPr algn="ctr" rtl="0"/>
                    <a:endParaRPr lang="zh-CN" dirty="0"/>
                  </a:p>
                </p:txBody>
              </p:sp>
            </p:grpSp>
          </p:grpSp>
        </p:grpSp>
        <p:grpSp>
          <p:nvGrpSpPr>
            <p:cNvPr id="96" name="组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组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grpSp>
              <p:nvGrpSpPr>
                <p:cNvPr id="138" name="组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</p:grpSp>
          </p:grpSp>
          <p:grpSp>
            <p:nvGrpSpPr>
              <p:cNvPr id="98" name="组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组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直接连接符​​(S)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接连接符​​(S)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</a:lstStyle>
                  <a:p>
                    <a:pPr algn="ctr" rtl="0"/>
                    <a:endParaRPr lang="zh-CN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</a:lstStyle>
                  <a:p>
                    <a:pPr algn="ctr" rtl="0"/>
                    <a:endParaRPr lang="zh-CN" dirty="0"/>
                  </a:p>
                </p:txBody>
              </p:sp>
            </p:grpSp>
            <p:grpSp>
              <p:nvGrpSpPr>
                <p:cNvPr id="117" name="组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组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组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  <p:grpSp>
            <p:nvGrpSpPr>
              <p:cNvPr id="100" name="组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  <p:grpSp>
            <p:nvGrpSpPr>
              <p:cNvPr id="101" name="组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组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</a:lstStyle>
                  <a:p>
                    <a:pPr rtl="0"/>
                    <a:endParaRPr lang="zh-CN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组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直接连接符​​(S)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</a:lstStyle>
                  <a:p>
                    <a:pPr algn="ctr" rtl="0"/>
                    <a:endParaRPr lang="zh-CN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</a:lstStyle>
                  <a:p>
                    <a:pPr algn="ctr" rtl="0"/>
                    <a:endParaRPr lang="zh-CN" dirty="0"/>
                  </a:p>
                </p:txBody>
              </p:sp>
            </p:grpSp>
          </p:grpSp>
        </p:grpSp>
      </p:grp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 rtlCol="0"/>
          <a:lstStyle>
            <a:lvl1pPr marL="0" indent="0" algn="ctr">
              <a:buNone/>
              <a:defRPr lang="zh-CN" sz="2000" kern="1200" spc="50" dirty="0" smtClean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  <a:cs typeface="Calibri"/>
              </a:defRPr>
            </a:lvl1pPr>
            <a:lvl2pPr marL="360000" indent="0">
              <a:buNone/>
              <a:defRPr lang="zh-CN" sz="2000" kern="1200" spc="50" dirty="0" smtClean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  <a:cs typeface="Calibri"/>
              </a:defRPr>
            </a:lvl2pPr>
            <a:lvl3pPr marL="720000" indent="0">
              <a:buNone/>
              <a:defRPr lang="zh-CN" sz="2000" kern="1200" spc="50" dirty="0" smtClean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  <a:cs typeface="Calibri"/>
              </a:defRPr>
            </a:lvl3pPr>
            <a:lvl4pPr marL="1080000" indent="0">
              <a:buNone/>
              <a:defRPr lang="zh-CN" sz="2000" kern="1200" spc="50" dirty="0" smtClean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  <a:cs typeface="Calibri"/>
              </a:defRPr>
            </a:lvl4pPr>
            <a:lvl5pPr marL="1440000" indent="0">
              <a:buNone/>
              <a:defRPr lang="zh-CN" sz="2000" kern="1200" spc="50" dirty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  <a:cs typeface="Calibri"/>
              </a:defRPr>
            </a:lvl5pPr>
          </a:lstStyle>
          <a:p>
            <a:pPr lvl="0" rtl="0"/>
            <a:r>
              <a:rPr lang="zh-CN" dirty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186887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副标题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 rtlCol="0">
            <a:noAutofit/>
          </a:bodyPr>
          <a:lstStyle>
            <a:lvl1pPr algn="ctr">
              <a:defRPr lang="zh-CN" sz="36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cxnSp>
        <p:nvCxnSpPr>
          <p:cNvPr id="91" name="直接连接符​​(S)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 rtlCol="0">
            <a:normAutofit/>
          </a:bodyPr>
          <a:lstStyle>
            <a:lvl1pPr marL="0" indent="0" algn="ctr">
              <a:buNone/>
              <a:defRPr lang="zh-CN" sz="2000" kern="1200" spc="50" dirty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360000" indent="0">
              <a:buNone/>
              <a:defRPr lang="zh-CN"/>
            </a:lvl2pPr>
            <a:lvl3pPr marL="720000" indent="0">
              <a:buNone/>
              <a:defRPr lang="zh-CN"/>
            </a:lvl3pPr>
            <a:lvl4pPr marL="1080000" indent="0">
              <a:buNone/>
              <a:defRPr lang="zh-CN"/>
            </a:lvl4pPr>
            <a:lvl5pPr marL="1440000" indent="0">
              <a:buNone/>
              <a:defRPr lang="zh-CN"/>
            </a:lvl5pPr>
          </a:lstStyle>
          <a:p>
            <a:pPr marL="0" indent="0" algn="ctr" rtl="0">
              <a:buNone/>
            </a:pPr>
            <a:r>
              <a:rPr lang="zh-CN" dirty="0"/>
              <a:t>单击此处添加文本</a:t>
            </a: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 rtlCol="0"/>
          <a:lstStyle>
            <a:lvl1pPr marL="0" indent="0" algn="ctr">
              <a:buNone/>
              <a:defRPr lang="zh-CN"/>
            </a:lvl1pPr>
          </a:lstStyle>
          <a:p>
            <a:pPr rtl="0"/>
            <a:r>
              <a:rPr lang="zh-CN" dirty="0"/>
              <a:t>单击此处添加图片</a:t>
            </a:r>
          </a:p>
        </p:txBody>
      </p:sp>
    </p:spTree>
    <p:extLst>
      <p:ext uri="{BB962C8B-B14F-4D97-AF65-F5344CB8AC3E}">
        <p14:creationId xmlns:p14="http://schemas.microsoft.com/office/powerpoint/2010/main" val="44646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长方形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rtlCol="0" anchor="ctr">
            <a:noAutofit/>
          </a:bodyPr>
          <a:lstStyle>
            <a:lvl1pPr algn="ctr">
              <a:defRPr lang="zh-CN" sz="48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 rtlCol="0">
            <a:normAutofit/>
          </a:bodyPr>
          <a:lstStyle>
            <a:lvl1pPr marL="0" indent="0" algn="ctr">
              <a:buNone/>
              <a:defRPr lang="zh-CN" sz="1600"/>
            </a:lvl1pPr>
          </a:lstStyle>
          <a:p>
            <a:pPr rtl="0"/>
            <a:r>
              <a:rPr lang="zh-CN" dirty="0"/>
              <a:t>单击此处添加图片</a:t>
            </a:r>
          </a:p>
        </p:txBody>
      </p:sp>
      <p:grpSp>
        <p:nvGrpSpPr>
          <p:cNvPr id="6" name="组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algn="ctr" rtl="0"/>
              <a:endParaRPr lang="zh-CN" dirty="0"/>
            </a:p>
          </p:txBody>
        </p:sp>
        <p:grpSp>
          <p:nvGrpSpPr>
            <p:cNvPr id="8" name="组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组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  <p:grpSp>
            <p:nvGrpSpPr>
              <p:cNvPr id="10" name="组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</p:grpSp>
      </p:grpSp>
      <p:grpSp>
        <p:nvGrpSpPr>
          <p:cNvPr id="17" name="组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algn="ctr" rtl="0"/>
              <a:endParaRPr lang="zh-CN" dirty="0"/>
            </a:p>
          </p:txBody>
        </p:sp>
        <p:grpSp>
          <p:nvGrpSpPr>
            <p:cNvPr id="21" name="组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组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  <p:grpSp>
            <p:nvGrpSpPr>
              <p:cNvPr id="23" name="组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8861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长方形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 rtlCol="0">
            <a:noAutofit/>
          </a:bodyPr>
          <a:lstStyle>
            <a:lvl1pPr algn="ctr">
              <a:defRPr lang="zh-CN" sz="4800"/>
            </a:lvl1pPr>
          </a:lstStyle>
          <a:p>
            <a:pPr rtl="0"/>
            <a:r>
              <a:rPr lang="zh-CN"/>
              <a:t>单击此处添加标题</a:t>
            </a:r>
          </a:p>
        </p:txBody>
      </p:sp>
      <p:sp>
        <p:nvSpPr>
          <p:cNvPr id="20" name="副标题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rtlCol="0" anchor="t" anchorCtr="0">
            <a:noAutofit/>
          </a:bodyPr>
          <a:lstStyle>
            <a:lvl1pPr marL="0" indent="0" algn="ctr">
              <a:buNone/>
              <a:defRPr lang="zh-CN" sz="1800" kern="1200" cap="all" spc="300" dirty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rtl="0"/>
            <a:r>
              <a:rPr lang="zh-CN">
                <a:cs typeface="Calibri"/>
              </a:rPr>
              <a:t>单击此处添加副标题</a:t>
            </a:r>
            <a:endParaRPr lang="zh-CN" dirty="0"/>
          </a:p>
        </p:txBody>
      </p:sp>
      <p:grpSp>
        <p:nvGrpSpPr>
          <p:cNvPr id="4" name="组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algn="ctr" rtl="0"/>
              <a:endParaRPr lang="zh-CN" dirty="0"/>
            </a:p>
          </p:txBody>
        </p:sp>
        <p:grpSp>
          <p:nvGrpSpPr>
            <p:cNvPr id="17" name="组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组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  <p:grpSp>
            <p:nvGrpSpPr>
              <p:cNvPr id="21" name="组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</p:grpSp>
      </p:grpSp>
      <p:grpSp>
        <p:nvGrpSpPr>
          <p:cNvPr id="30" name="组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algn="ctr" rtl="0"/>
              <a:endParaRPr lang="zh-CN" dirty="0"/>
            </a:p>
          </p:txBody>
        </p:sp>
        <p:grpSp>
          <p:nvGrpSpPr>
            <p:cNvPr id="32" name="组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组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  <p:grpSp>
            <p:nvGrpSpPr>
              <p:cNvPr id="34" name="组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</p:grpSp>
      </p:grp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 rtlCol="0">
            <a:normAutofit/>
          </a:bodyPr>
          <a:lstStyle>
            <a:lvl1pPr marL="0" indent="0" algn="ctr">
              <a:buNone/>
              <a:defRPr lang="zh-CN" sz="1600"/>
            </a:lvl1pPr>
          </a:lstStyle>
          <a:p>
            <a:pPr rtl="0"/>
            <a:r>
              <a:rPr lang="zh-CN"/>
              <a:t>单击此处添加图片</a:t>
            </a:r>
          </a:p>
        </p:txBody>
      </p:sp>
    </p:spTree>
    <p:extLst>
      <p:ext uri="{BB962C8B-B14F-4D97-AF65-F5344CB8AC3E}">
        <p14:creationId xmlns:p14="http://schemas.microsoft.com/office/powerpoint/2010/main" val="193872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 rtlCol="0">
            <a:normAutofit/>
          </a:bodyPr>
          <a:lstStyle>
            <a:lvl1pPr>
              <a:defRPr lang="zh-CN" sz="36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 rtlCol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lang="zh-CN"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lang="zh-CN"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lang="zh-CN"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lang="zh-CN"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lang="zh-CN" sz="1800"/>
            </a:lvl5pPr>
          </a:lstStyle>
          <a:p>
            <a:pPr rtl="0"/>
            <a:r>
              <a:rPr lang="zh-CN" dirty="0">
                <a:cs typeface="Calibri"/>
              </a:rPr>
              <a:t>单击此处添加文本</a:t>
            </a:r>
            <a:endParaRPr lang="zh-CN" dirty="0"/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grpSp>
        <p:nvGrpSpPr>
          <p:cNvPr id="5" name="组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组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组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直接连接符​​(S)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​​(S)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</a:lstStyle>
                <a:p>
                  <a:pPr algn="ctr" rtl="0"/>
                  <a:endParaRPr lang="zh-CN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</a:lstStyle>
                <a:p>
                  <a:pPr algn="ctr" rtl="0"/>
                  <a:endParaRPr lang="zh-CN" dirty="0"/>
                </a:p>
              </p:txBody>
            </p:sp>
          </p:grpSp>
          <p:grpSp>
            <p:nvGrpSpPr>
              <p:cNvPr id="57" name="组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组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组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</p:grpSp>
      </p:grpSp>
      <p:cxnSp>
        <p:nvCxnSpPr>
          <p:cNvPr id="89" name="直接连接符​​(S)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组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组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直接连接符​​(S)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​​(S)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</a:lstStyle>
                <a:p>
                  <a:pPr algn="ctr" rtl="0"/>
                  <a:endParaRPr lang="zh-CN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</a:lstStyle>
                <a:p>
                  <a:pPr algn="ctr" rtl="0"/>
                  <a:endParaRPr lang="zh-CN" dirty="0"/>
                </a:p>
              </p:txBody>
            </p:sp>
          </p:grpSp>
          <p:grpSp>
            <p:nvGrpSpPr>
              <p:cNvPr id="141" name="组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组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组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</p:grpSp>
      </p:grpSp>
      <p:sp>
        <p:nvSpPr>
          <p:cNvPr id="6" name="日期占位符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zh-CN" sz="1000" cap="all" spc="200" baseline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CN" dirty="0"/>
              <a:t>20XX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zh-CN" dirty="0"/>
          </a:p>
        </p:txBody>
      </p:sp>
      <p:sp>
        <p:nvSpPr>
          <p:cNvPr id="8" name="幻灯片编号占位符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sz="1000" cap="all" spc="200" baseline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rtl="0"/>
            <a:fld id="{294A09A9-5501-47C1-A89A-A340965A2BE2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2471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8408" y="1187450"/>
            <a:ext cx="6255903" cy="2996901"/>
          </a:xfrm>
        </p:spPr>
        <p:txBody>
          <a:bodyPr rtlCol="0">
            <a:noAutofit/>
          </a:bodyPr>
          <a:lstStyle>
            <a:lvl1pPr algn="ctr">
              <a:defRPr lang="zh-CN" sz="48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C6B76DB-2767-87C4-10EE-4BBBF28411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4557712"/>
            <a:ext cx="7659688" cy="1639275"/>
          </a:xfrm>
        </p:spPr>
        <p:txBody>
          <a:bodyPr rtlCol="0"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zh-CN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360000" indent="0" algn="ctr">
              <a:buFont typeface="Arial" panose="020B0604020202020204" pitchFamily="34" charset="0"/>
              <a:buNone/>
              <a:defRPr lang="zh-CN"/>
            </a:lvl2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endParaRPr lang="zh-CN" dirty="0"/>
          </a:p>
        </p:txBody>
      </p:sp>
      <p:grpSp>
        <p:nvGrpSpPr>
          <p:cNvPr id="3" name="组 2">
            <a:extLst>
              <a:ext uri="{FF2B5EF4-FFF2-40B4-BE49-F238E27FC236}">
                <a16:creationId xmlns:a16="http://schemas.microsoft.com/office/drawing/2014/main" id="{99F4A9DA-0E0F-BB15-37FE-7C47230AF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" name="组 3">
              <a:extLst>
                <a:ext uri="{FF2B5EF4-FFF2-40B4-BE49-F238E27FC236}">
                  <a16:creationId xmlns:a16="http://schemas.microsoft.com/office/drawing/2014/main" id="{A6D7EE9A-A325-1078-BB60-9FC75CAE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8" name="Freeform 64">
                <a:extLst>
                  <a:ext uri="{FF2B5EF4-FFF2-40B4-BE49-F238E27FC236}">
                    <a16:creationId xmlns:a16="http://schemas.microsoft.com/office/drawing/2014/main" id="{E3B36E34-9750-EC15-036F-4B675C295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39" name="Freeform 81">
                <a:extLst>
                  <a:ext uri="{FF2B5EF4-FFF2-40B4-BE49-F238E27FC236}">
                    <a16:creationId xmlns:a16="http://schemas.microsoft.com/office/drawing/2014/main" id="{06586384-27A4-246C-E62A-33558F884F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5AA0A056-987B-0766-D8E8-C8D89A7EC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41" name="Freeform 78">
                <a:extLst>
                  <a:ext uri="{FF2B5EF4-FFF2-40B4-BE49-F238E27FC236}">
                    <a16:creationId xmlns:a16="http://schemas.microsoft.com/office/drawing/2014/main" id="{B8359D64-1AAE-C3D6-1AEB-701A9026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42" name="Freeform 84">
                <a:extLst>
                  <a:ext uri="{FF2B5EF4-FFF2-40B4-BE49-F238E27FC236}">
                    <a16:creationId xmlns:a16="http://schemas.microsoft.com/office/drawing/2014/main" id="{40C577F2-9B8C-9987-0FDA-0B46E995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43" name="Freeform 87">
                <a:extLst>
                  <a:ext uri="{FF2B5EF4-FFF2-40B4-BE49-F238E27FC236}">
                    <a16:creationId xmlns:a16="http://schemas.microsoft.com/office/drawing/2014/main" id="{E4A8A441-14F2-1181-7C03-9AF4D75DE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3A0F5B06-DAD1-414A-4045-AC1778800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45" name="Freeform 59">
                <a:extLst>
                  <a:ext uri="{FF2B5EF4-FFF2-40B4-BE49-F238E27FC236}">
                    <a16:creationId xmlns:a16="http://schemas.microsoft.com/office/drawing/2014/main" id="{6EAB1EB7-4688-82CC-051F-DB66DE38B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A9AB2401-8BD6-D082-7D34-198A6545D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47" name="Freeform 65">
                <a:extLst>
                  <a:ext uri="{FF2B5EF4-FFF2-40B4-BE49-F238E27FC236}">
                    <a16:creationId xmlns:a16="http://schemas.microsoft.com/office/drawing/2014/main" id="{3A90FDBC-4B7A-EDE5-0D04-338D0D446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48" name="Freeform 79">
                <a:extLst>
                  <a:ext uri="{FF2B5EF4-FFF2-40B4-BE49-F238E27FC236}">
                    <a16:creationId xmlns:a16="http://schemas.microsoft.com/office/drawing/2014/main" id="{A8D3C6B9-6FD6-25DA-E318-38517D172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49" name="Freeform 82">
                <a:extLst>
                  <a:ext uri="{FF2B5EF4-FFF2-40B4-BE49-F238E27FC236}">
                    <a16:creationId xmlns:a16="http://schemas.microsoft.com/office/drawing/2014/main" id="{7B45605F-50DD-B936-79D0-4D5D3DCCF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50" name="Freeform 85">
                <a:extLst>
                  <a:ext uri="{FF2B5EF4-FFF2-40B4-BE49-F238E27FC236}">
                    <a16:creationId xmlns:a16="http://schemas.microsoft.com/office/drawing/2014/main" id="{AA2CCC3A-D444-734A-6925-577856500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51" name="Freeform 88">
                <a:extLst>
                  <a:ext uri="{FF2B5EF4-FFF2-40B4-BE49-F238E27FC236}">
                    <a16:creationId xmlns:a16="http://schemas.microsoft.com/office/drawing/2014/main" id="{A2BD9A0D-1346-B3F5-7383-79EB805A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grpSp>
            <p:nvGrpSpPr>
              <p:cNvPr id="52" name="组 51">
                <a:extLst>
                  <a:ext uri="{FF2B5EF4-FFF2-40B4-BE49-F238E27FC236}">
                    <a16:creationId xmlns:a16="http://schemas.microsoft.com/office/drawing/2014/main" id="{16EB22E5-C3DE-A015-B732-9C99977BB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3" name="Line 63">
                  <a:extLst>
                    <a:ext uri="{FF2B5EF4-FFF2-40B4-BE49-F238E27FC236}">
                      <a16:creationId xmlns:a16="http://schemas.microsoft.com/office/drawing/2014/main" id="{93CF15FE-A466-3FBE-1E87-307BF004FC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54" name="Line 66">
                  <a:extLst>
                    <a:ext uri="{FF2B5EF4-FFF2-40B4-BE49-F238E27FC236}">
                      <a16:creationId xmlns:a16="http://schemas.microsoft.com/office/drawing/2014/main" id="{3C84471E-53D8-C7CA-359C-EA3D084335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55" name="Line 67">
                  <a:extLst>
                    <a:ext uri="{FF2B5EF4-FFF2-40B4-BE49-F238E27FC236}">
                      <a16:creationId xmlns:a16="http://schemas.microsoft.com/office/drawing/2014/main" id="{BC3DC9EB-7ADF-8A40-A0B1-806A49FDD1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56" name="Line 80">
                  <a:extLst>
                    <a:ext uri="{FF2B5EF4-FFF2-40B4-BE49-F238E27FC236}">
                      <a16:creationId xmlns:a16="http://schemas.microsoft.com/office/drawing/2014/main" id="{A9814A17-E78A-F4E9-E11C-91D474D977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57" name="Line 83">
                  <a:extLst>
                    <a:ext uri="{FF2B5EF4-FFF2-40B4-BE49-F238E27FC236}">
                      <a16:creationId xmlns:a16="http://schemas.microsoft.com/office/drawing/2014/main" id="{317CBEE3-C973-721D-F6E1-B01AB3846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58" name="Line 86">
                  <a:extLst>
                    <a:ext uri="{FF2B5EF4-FFF2-40B4-BE49-F238E27FC236}">
                      <a16:creationId xmlns:a16="http://schemas.microsoft.com/office/drawing/2014/main" id="{B94FEC87-B417-D6A3-C64B-28FBFF77E6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59" name="Line 89">
                  <a:extLst>
                    <a:ext uri="{FF2B5EF4-FFF2-40B4-BE49-F238E27FC236}">
                      <a16:creationId xmlns:a16="http://schemas.microsoft.com/office/drawing/2014/main" id="{E06EF271-57E5-EEF4-D040-2024C9C5E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</p:grpSp>
        <p:grpSp>
          <p:nvGrpSpPr>
            <p:cNvPr id="5" name="组 4">
              <a:extLst>
                <a:ext uri="{FF2B5EF4-FFF2-40B4-BE49-F238E27FC236}">
                  <a16:creationId xmlns:a16="http://schemas.microsoft.com/office/drawing/2014/main" id="{8B6F3B2D-71C3-22D2-3FE7-AEB56473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组 29">
                <a:extLst>
                  <a:ext uri="{FF2B5EF4-FFF2-40B4-BE49-F238E27FC236}">
                    <a16:creationId xmlns:a16="http://schemas.microsoft.com/office/drawing/2014/main" id="{97575CCE-8AB7-7F62-6647-54A79E708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直接连接符​​(S) 33">
                  <a:extLst>
                    <a:ext uri="{FF2B5EF4-FFF2-40B4-BE49-F238E27FC236}">
                      <a16:creationId xmlns:a16="http://schemas.microsoft.com/office/drawing/2014/main" id="{B17ABC5D-B6B9-F1AF-A5E6-4E86BF3973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​​(S) 34">
                  <a:extLst>
                    <a:ext uri="{FF2B5EF4-FFF2-40B4-BE49-F238E27FC236}">
                      <a16:creationId xmlns:a16="http://schemas.microsoft.com/office/drawing/2014/main" id="{9D90BB42-FD51-C2C9-345D-87DED4AC79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85D3C2A-6509-6882-27B6-96C8742214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</a:lstStyle>
                <a:p>
                  <a:pPr algn="ctr" rtl="0"/>
                  <a:endParaRPr lang="zh-CN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4BF0830E-092E-8582-FD37-25EBB95D93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</a:lstStyle>
                <a:p>
                  <a:pPr algn="ctr" rtl="0"/>
                  <a:endParaRPr lang="zh-CN" dirty="0"/>
                </a:p>
              </p:txBody>
            </p:sp>
          </p:grpSp>
          <p:grpSp>
            <p:nvGrpSpPr>
              <p:cNvPr id="31" name="组 30">
                <a:extLst>
                  <a:ext uri="{FF2B5EF4-FFF2-40B4-BE49-F238E27FC236}">
                    <a16:creationId xmlns:a16="http://schemas.microsoft.com/office/drawing/2014/main" id="{C380A303-EA12-90C6-733E-C85628E6E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1257D7-35B4-17E4-164F-621D979A03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F3910AB-8CA8-F456-4738-9F48854BD0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" name="组 16">
              <a:extLst>
                <a:ext uri="{FF2B5EF4-FFF2-40B4-BE49-F238E27FC236}">
                  <a16:creationId xmlns:a16="http://schemas.microsoft.com/office/drawing/2014/main" id="{B586CB42-F5B6-83EC-94BC-143860A11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组 18">
                <a:extLst>
                  <a:ext uri="{FF2B5EF4-FFF2-40B4-BE49-F238E27FC236}">
                    <a16:creationId xmlns:a16="http://schemas.microsoft.com/office/drawing/2014/main" id="{635060AB-ED2F-208F-81B5-BEB45F802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6E687AEB-A199-BAD0-2E9A-3ACBFE2841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DAFE85D5-581E-A320-6774-95E0233C56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7270347A-DB8B-CFEA-D5B1-DBC3659BBE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  <p:grpSp>
            <p:nvGrpSpPr>
              <p:cNvPr id="21" name="组 20">
                <a:extLst>
                  <a:ext uri="{FF2B5EF4-FFF2-40B4-BE49-F238E27FC236}">
                    <a16:creationId xmlns:a16="http://schemas.microsoft.com/office/drawing/2014/main" id="{21965131-3F3E-E213-B710-81D71722A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A3D07104-0A30-F679-34AF-C21FD6FAC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B13E5798-2DCB-9131-C54F-6F0D08D86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2F125324-9871-5BDF-13D3-6E4113AFD0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</p:grpSp>
      </p:grpSp>
      <p:grpSp>
        <p:nvGrpSpPr>
          <p:cNvPr id="60" name="组 59">
            <a:extLst>
              <a:ext uri="{FF2B5EF4-FFF2-40B4-BE49-F238E27FC236}">
                <a16:creationId xmlns:a16="http://schemas.microsoft.com/office/drawing/2014/main" id="{BE0CCD1F-2B54-D361-E053-5FF87DD59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61" name="组 60">
              <a:extLst>
                <a:ext uri="{FF2B5EF4-FFF2-40B4-BE49-F238E27FC236}">
                  <a16:creationId xmlns:a16="http://schemas.microsoft.com/office/drawing/2014/main" id="{B3F3EEBC-EBC4-0038-38A9-A494FED7A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80" name="Freeform 64">
                <a:extLst>
                  <a:ext uri="{FF2B5EF4-FFF2-40B4-BE49-F238E27FC236}">
                    <a16:creationId xmlns:a16="http://schemas.microsoft.com/office/drawing/2014/main" id="{581DA3CF-C0A0-8E1A-B2CA-B465ACA6C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DB32943F-D66E-F068-1ECE-FF375616F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3B13BE8F-A9CD-C462-43E9-D182FCF05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83" name="Freeform 78">
                <a:extLst>
                  <a:ext uri="{FF2B5EF4-FFF2-40B4-BE49-F238E27FC236}">
                    <a16:creationId xmlns:a16="http://schemas.microsoft.com/office/drawing/2014/main" id="{F75852E9-400B-CA0A-4A1A-0B754AE00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1D8ECB49-B6E6-DA8C-61EE-CB6BB20FF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85" name="Freeform 87">
                <a:extLst>
                  <a:ext uri="{FF2B5EF4-FFF2-40B4-BE49-F238E27FC236}">
                    <a16:creationId xmlns:a16="http://schemas.microsoft.com/office/drawing/2014/main" id="{53A3DB70-240A-ADEB-E7B2-84B3837F4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9B713D37-E240-145B-9C3E-F8D262CF7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17B81BF5-2C3A-46BE-E721-022FD3C1F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88" name="Freeform 62">
                <a:extLst>
                  <a:ext uri="{FF2B5EF4-FFF2-40B4-BE49-F238E27FC236}">
                    <a16:creationId xmlns:a16="http://schemas.microsoft.com/office/drawing/2014/main" id="{2885C111-E5DD-8443-FE17-0569B46EC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89" name="Freeform 65">
                <a:extLst>
                  <a:ext uri="{FF2B5EF4-FFF2-40B4-BE49-F238E27FC236}">
                    <a16:creationId xmlns:a16="http://schemas.microsoft.com/office/drawing/2014/main" id="{029DD684-1B88-2889-DA3A-5870D6761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90" name="Freeform 79">
                <a:extLst>
                  <a:ext uri="{FF2B5EF4-FFF2-40B4-BE49-F238E27FC236}">
                    <a16:creationId xmlns:a16="http://schemas.microsoft.com/office/drawing/2014/main" id="{3C566D20-0174-75CC-D855-AB274699D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91" name="Freeform 82">
                <a:extLst>
                  <a:ext uri="{FF2B5EF4-FFF2-40B4-BE49-F238E27FC236}">
                    <a16:creationId xmlns:a16="http://schemas.microsoft.com/office/drawing/2014/main" id="{36A8E32A-151B-A3D3-49DE-6008D6C45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76E7A491-283C-6A17-EB8C-B02383E9A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93" name="Freeform 88">
                <a:extLst>
                  <a:ext uri="{FF2B5EF4-FFF2-40B4-BE49-F238E27FC236}">
                    <a16:creationId xmlns:a16="http://schemas.microsoft.com/office/drawing/2014/main" id="{E91E0A05-94DE-D7F7-3A60-DEA330713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grpSp>
            <p:nvGrpSpPr>
              <p:cNvPr id="94" name="组 93">
                <a:extLst>
                  <a:ext uri="{FF2B5EF4-FFF2-40B4-BE49-F238E27FC236}">
                    <a16:creationId xmlns:a16="http://schemas.microsoft.com/office/drawing/2014/main" id="{FF3DE174-682A-6361-8639-CDA2D81AA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5" name="Line 63">
                  <a:extLst>
                    <a:ext uri="{FF2B5EF4-FFF2-40B4-BE49-F238E27FC236}">
                      <a16:creationId xmlns:a16="http://schemas.microsoft.com/office/drawing/2014/main" id="{2234DE9F-CB30-6186-5B72-493836DF14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96" name="Line 66">
                  <a:extLst>
                    <a:ext uri="{FF2B5EF4-FFF2-40B4-BE49-F238E27FC236}">
                      <a16:creationId xmlns:a16="http://schemas.microsoft.com/office/drawing/2014/main" id="{DAF283E5-22FA-93DD-FB58-AA9A0424C9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97" name="Line 67">
                  <a:extLst>
                    <a:ext uri="{FF2B5EF4-FFF2-40B4-BE49-F238E27FC236}">
                      <a16:creationId xmlns:a16="http://schemas.microsoft.com/office/drawing/2014/main" id="{CE496269-4163-B3BB-A9E1-56F00C65A0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98" name="Line 80">
                  <a:extLst>
                    <a:ext uri="{FF2B5EF4-FFF2-40B4-BE49-F238E27FC236}">
                      <a16:creationId xmlns:a16="http://schemas.microsoft.com/office/drawing/2014/main" id="{90179A3F-210B-6566-A4A2-F50DAB4E89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99" name="Line 83">
                  <a:extLst>
                    <a:ext uri="{FF2B5EF4-FFF2-40B4-BE49-F238E27FC236}">
                      <a16:creationId xmlns:a16="http://schemas.microsoft.com/office/drawing/2014/main" id="{772AEF66-4E36-6C46-BEE9-2E18CDC2AE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00" name="Line 86">
                  <a:extLst>
                    <a:ext uri="{FF2B5EF4-FFF2-40B4-BE49-F238E27FC236}">
                      <a16:creationId xmlns:a16="http://schemas.microsoft.com/office/drawing/2014/main" id="{258703F6-E13A-5C69-B4D3-DE791D24F1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101" name="Line 89">
                  <a:extLst>
                    <a:ext uri="{FF2B5EF4-FFF2-40B4-BE49-F238E27FC236}">
                      <a16:creationId xmlns:a16="http://schemas.microsoft.com/office/drawing/2014/main" id="{EEC221A3-F3A0-F165-B37C-BF65A34237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</p:grpSp>
        <p:grpSp>
          <p:nvGrpSpPr>
            <p:cNvPr id="62" name="组 61">
              <a:extLst>
                <a:ext uri="{FF2B5EF4-FFF2-40B4-BE49-F238E27FC236}">
                  <a16:creationId xmlns:a16="http://schemas.microsoft.com/office/drawing/2014/main" id="{E1BE042E-E49B-4A5F-357E-8DB2C56DD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2" name="组 71">
                <a:extLst>
                  <a:ext uri="{FF2B5EF4-FFF2-40B4-BE49-F238E27FC236}">
                    <a16:creationId xmlns:a16="http://schemas.microsoft.com/office/drawing/2014/main" id="{C166BC29-F4E6-A651-BD21-70A8B85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6" name="直接连接符​​(S) 75">
                  <a:extLst>
                    <a:ext uri="{FF2B5EF4-FFF2-40B4-BE49-F238E27FC236}">
                      <a16:creationId xmlns:a16="http://schemas.microsoft.com/office/drawing/2014/main" id="{6002A7A7-B4BB-9C4C-3948-E72F7F44D1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​​(S) 76">
                  <a:extLst>
                    <a:ext uri="{FF2B5EF4-FFF2-40B4-BE49-F238E27FC236}">
                      <a16:creationId xmlns:a16="http://schemas.microsoft.com/office/drawing/2014/main" id="{CF73A36C-4216-A151-D845-77BCCDC9E7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30">
                  <a:extLst>
                    <a:ext uri="{FF2B5EF4-FFF2-40B4-BE49-F238E27FC236}">
                      <a16:creationId xmlns:a16="http://schemas.microsoft.com/office/drawing/2014/main" id="{5BBF4110-E046-056F-4D58-8896610108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</a:lstStyle>
                <a:p>
                  <a:pPr algn="ctr" rtl="0"/>
                  <a:endParaRPr lang="zh-CN" dirty="0"/>
                </a:p>
              </p:txBody>
            </p:sp>
            <p:sp>
              <p:nvSpPr>
                <p:cNvPr id="79" name="Rectangle 30">
                  <a:extLst>
                    <a:ext uri="{FF2B5EF4-FFF2-40B4-BE49-F238E27FC236}">
                      <a16:creationId xmlns:a16="http://schemas.microsoft.com/office/drawing/2014/main" id="{809EE42A-5648-154F-432A-D9F3570862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</a:lstStyle>
                <a:p>
                  <a:pPr algn="ctr" rtl="0"/>
                  <a:endParaRPr lang="zh-CN" dirty="0"/>
                </a:p>
              </p:txBody>
            </p:sp>
          </p:grpSp>
          <p:grpSp>
            <p:nvGrpSpPr>
              <p:cNvPr id="73" name="组 72">
                <a:extLst>
                  <a:ext uri="{FF2B5EF4-FFF2-40B4-BE49-F238E27FC236}">
                    <a16:creationId xmlns:a16="http://schemas.microsoft.com/office/drawing/2014/main" id="{A783DC31-F0EF-CF42-ED90-75B1ABD16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98C938D-4846-6187-1846-8DF73B4DD1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52F3A13-6583-B19D-8326-EDCA4E9994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组 62">
              <a:extLst>
                <a:ext uri="{FF2B5EF4-FFF2-40B4-BE49-F238E27FC236}">
                  <a16:creationId xmlns:a16="http://schemas.microsoft.com/office/drawing/2014/main" id="{0AC02D64-2157-DCA3-9D5E-57703AAB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4" name="组 63">
                <a:extLst>
                  <a:ext uri="{FF2B5EF4-FFF2-40B4-BE49-F238E27FC236}">
                    <a16:creationId xmlns:a16="http://schemas.microsoft.com/office/drawing/2014/main" id="{7EDD009B-AFCE-7C90-EDC0-4823F23EA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8DCD1D20-6F7B-2005-233C-448F72769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701A3C9-3B53-4238-2638-1B8BA0EC5F5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71" name="Line 70">
                  <a:extLst>
                    <a:ext uri="{FF2B5EF4-FFF2-40B4-BE49-F238E27FC236}">
                      <a16:creationId xmlns:a16="http://schemas.microsoft.com/office/drawing/2014/main" id="{36AC7693-785F-3C83-9A64-E6039FA0E0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  <p:grpSp>
            <p:nvGrpSpPr>
              <p:cNvPr id="65" name="组 64">
                <a:extLst>
                  <a:ext uri="{FF2B5EF4-FFF2-40B4-BE49-F238E27FC236}">
                    <a16:creationId xmlns:a16="http://schemas.microsoft.com/office/drawing/2014/main" id="{CF359D63-C81D-206A-44F3-F1273C070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8">
                  <a:extLst>
                    <a:ext uri="{FF2B5EF4-FFF2-40B4-BE49-F238E27FC236}">
                      <a16:creationId xmlns:a16="http://schemas.microsoft.com/office/drawing/2014/main" id="{220AC73E-818C-B36C-CBD0-B0B5802981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67" name="Freeform 69">
                  <a:extLst>
                    <a:ext uri="{FF2B5EF4-FFF2-40B4-BE49-F238E27FC236}">
                      <a16:creationId xmlns:a16="http://schemas.microsoft.com/office/drawing/2014/main" id="{E5255418-4DCC-DA3A-8A94-1E4253DD4C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81D8F951-4C97-BFA4-4434-DCEC72D59E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</a:lstStyle>
                <a:p>
                  <a:pPr rtl="0"/>
                  <a:endParaRPr lang="zh-CN" dirty="0"/>
                </a:p>
              </p:txBody>
            </p:sp>
          </p:grpSp>
        </p:grpSp>
      </p:grpSp>
      <p:cxnSp>
        <p:nvCxnSpPr>
          <p:cNvPr id="107" name="直接连接符​​(S) 106">
            <a:extLst>
              <a:ext uri="{FF2B5EF4-FFF2-40B4-BE49-F238E27FC236}">
                <a16:creationId xmlns:a16="http://schemas.microsoft.com/office/drawing/2014/main" id="{3784D93E-84DF-A671-0102-F4445B9D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7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393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0">
            <a:extLst>
              <a:ext uri="{FF2B5EF4-FFF2-40B4-BE49-F238E27FC236}">
                <a16:creationId xmlns:a16="http://schemas.microsoft.com/office/drawing/2014/main" id="{6F8AB8B9-9DB5-3592-13B2-C6EAC9964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104724" cy="1185045"/>
          </a:xfrm>
        </p:spPr>
        <p:txBody>
          <a:bodyPr lIns="0" rtlCol="0">
            <a:normAutofit/>
          </a:bodyPr>
          <a:lstStyle>
            <a:lvl1pPr>
              <a:defRPr lang="zh-CN" sz="36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6B6B9D5-CD1B-A940-279D-F71F01ADB00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68164" y="1997132"/>
            <a:ext cx="5398686" cy="4232218"/>
          </a:xfrm>
        </p:spPr>
        <p:txBody>
          <a:bodyPr lIns="0" rtlCol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lang="zh-CN"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lang="zh-CN"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lang="zh-CN"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lang="zh-CN"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lang="zh-CN" sz="1800"/>
            </a:lvl5pPr>
          </a:lstStyle>
          <a:p>
            <a:pPr rtl="0"/>
            <a:r>
              <a:rPr lang="zh-CN" dirty="0">
                <a:cs typeface="Calibri"/>
              </a:rPr>
              <a:t>单击此处添加文本</a:t>
            </a:r>
            <a:endParaRPr lang="zh-CN" dirty="0"/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3269BDF9-7C8E-6E41-2B0A-E6156A56F0E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4202" y="1997132"/>
            <a:ext cx="5398686" cy="4232218"/>
          </a:xfrm>
        </p:spPr>
        <p:txBody>
          <a:bodyPr lIns="0" rtlCol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lang="zh-CN"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lang="zh-CN"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lang="zh-CN"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lang="zh-CN"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lang="zh-CN" sz="1800"/>
            </a:lvl5pPr>
          </a:lstStyle>
          <a:p>
            <a:pPr rtl="0"/>
            <a:r>
              <a:rPr lang="zh-CN" dirty="0">
                <a:cs typeface="Calibri"/>
              </a:rPr>
              <a:t>单击此处添加文本</a:t>
            </a:r>
            <a:endParaRPr lang="zh-CN" dirty="0"/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51B8ED33-4EE7-7B50-3C8D-2D43FCEE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3">
            <a:extLst>
              <a:ext uri="{FF2B5EF4-FFF2-40B4-BE49-F238E27FC236}">
                <a16:creationId xmlns:a16="http://schemas.microsoft.com/office/drawing/2014/main" id="{9C8F833A-02FB-E36B-45C9-0645070F68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zh-CN" sz="1000" cap="all" spc="200" baseline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CN" dirty="0"/>
              <a:t>20XX</a:t>
            </a:r>
          </a:p>
        </p:txBody>
      </p:sp>
      <p:sp>
        <p:nvSpPr>
          <p:cNvPr id="3" name="页脚占位符 6">
            <a:extLst>
              <a:ext uri="{FF2B5EF4-FFF2-40B4-BE49-F238E27FC236}">
                <a16:creationId xmlns:a16="http://schemas.microsoft.com/office/drawing/2014/main" id="{7BDAEEC9-E6ED-C61A-85C7-C1E0B67B1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zh-CN" dirty="0"/>
          </a:p>
        </p:txBody>
      </p:sp>
      <p:sp>
        <p:nvSpPr>
          <p:cNvPr id="5" name="幻灯片编号占位符 5">
            <a:extLst>
              <a:ext uri="{FF2B5EF4-FFF2-40B4-BE49-F238E27FC236}">
                <a16:creationId xmlns:a16="http://schemas.microsoft.com/office/drawing/2014/main" id="{E71492A7-053E-DE52-D433-9715A163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sz="1000" cap="all" spc="200" baseline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rtl="0"/>
            <a:fld id="{294A09A9-5501-47C1-A89A-A340965A2BE2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730545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507" y="395289"/>
            <a:ext cx="7733329" cy="1189806"/>
          </a:xfrm>
        </p:spPr>
        <p:txBody>
          <a:bodyPr lIns="0" rtlCol="0">
            <a:noAutofit/>
          </a:bodyPr>
          <a:lstStyle>
            <a:lvl1pPr>
              <a:defRPr lang="zh-CN" sz="36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90507" y="1997132"/>
            <a:ext cx="2765356" cy="4465579"/>
          </a:xfrm>
        </p:spPr>
        <p:txBody>
          <a:bodyPr lIns="0" rtlCol="0">
            <a:normAutofit/>
          </a:bodyPr>
          <a:lstStyle>
            <a:lvl1pPr>
              <a:defRPr lang="zh-CN" sz="1800"/>
            </a:lvl1pPr>
            <a:lvl2pPr>
              <a:defRPr lang="zh-CN" sz="1800"/>
            </a:lvl2pPr>
            <a:lvl3pPr>
              <a:defRPr lang="zh-CN" sz="1800"/>
            </a:lvl3pPr>
            <a:lvl4pPr>
              <a:defRPr lang="zh-CN" sz="1800"/>
            </a:lvl4pPr>
          </a:lstStyle>
          <a:p>
            <a:pPr rtl="0"/>
            <a:r>
              <a:rPr lang="zh-CN" dirty="0">
                <a:cs typeface="Calibri"/>
              </a:rPr>
              <a:t>单击此处添加文本</a:t>
            </a:r>
            <a:endParaRPr lang="zh-CN" dirty="0"/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C8C1FBAB-005F-F0AD-1BEA-D659045F89F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815634" y="1997132"/>
            <a:ext cx="4808202" cy="4232218"/>
          </a:xfrm>
        </p:spPr>
        <p:txBody>
          <a:bodyPr lIns="91440" rtlCol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lang="zh-CN"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lang="zh-CN"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lang="zh-CN"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lang="zh-CN"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lang="zh-CN" sz="1800"/>
            </a:lvl5pPr>
          </a:lstStyle>
          <a:p>
            <a:pPr rtl="0"/>
            <a:r>
              <a:rPr lang="zh-CN" dirty="0">
                <a:cs typeface="Calibri"/>
              </a:rPr>
              <a:t>单击此处添加文本</a:t>
            </a:r>
            <a:endParaRPr lang="zh-CN" dirty="0"/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40CF0BDF-4C70-3A21-D896-DAC13562A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0509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 74">
            <a:extLst>
              <a:ext uri="{FF2B5EF4-FFF2-40B4-BE49-F238E27FC236}">
                <a16:creationId xmlns:a16="http://schemas.microsoft.com/office/drawing/2014/main" id="{A735428F-DCEA-E8DB-1A53-7A9E8B6BD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08950FF-1512-B7DF-BED3-12DAB240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FED46019-50FE-56DC-07AE-3140B62D9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F8344F6F-7BFF-A0C1-6A5C-7C26859CE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351AD35-F328-430C-AC8C-9C2FCC751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80" name="Freeform 84">
              <a:extLst>
                <a:ext uri="{FF2B5EF4-FFF2-40B4-BE49-F238E27FC236}">
                  <a16:creationId xmlns:a16="http://schemas.microsoft.com/office/drawing/2014/main" id="{26C9E2DF-5528-DC17-0E3E-5CAB02313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81" name="Freeform 87">
              <a:extLst>
                <a:ext uri="{FF2B5EF4-FFF2-40B4-BE49-F238E27FC236}">
                  <a16:creationId xmlns:a16="http://schemas.microsoft.com/office/drawing/2014/main" id="{C6D0E3D9-FDBB-F24B-58B3-5D64BA3AD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7CEB91EF-B50A-86E9-6E90-5306CC452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83" name="Freeform 59">
              <a:extLst>
                <a:ext uri="{FF2B5EF4-FFF2-40B4-BE49-F238E27FC236}">
                  <a16:creationId xmlns:a16="http://schemas.microsoft.com/office/drawing/2014/main" id="{9F658E30-2295-292A-732D-35D6A2A3A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46653527-5E94-B1BE-2530-38683A6E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85" name="Freeform 65">
              <a:extLst>
                <a:ext uri="{FF2B5EF4-FFF2-40B4-BE49-F238E27FC236}">
                  <a16:creationId xmlns:a16="http://schemas.microsoft.com/office/drawing/2014/main" id="{746ECD9D-C4C1-ABBF-B385-62CE70917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F12FD0B4-D775-8778-B4AB-281288125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9060E759-708B-81DA-7D61-A5E4FD15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C1BC18FF-D435-8372-8D36-F0A2E2FF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7BE903D-C298-1952-7991-8E31C2AF2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grpSp>
          <p:nvGrpSpPr>
            <p:cNvPr id="90" name="组 89">
              <a:extLst>
                <a:ext uri="{FF2B5EF4-FFF2-40B4-BE49-F238E27FC236}">
                  <a16:creationId xmlns:a16="http://schemas.microsoft.com/office/drawing/2014/main" id="{B607DCA6-6024-D362-9330-8AFFBBB8A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91" name="Line 63">
                <a:extLst>
                  <a:ext uri="{FF2B5EF4-FFF2-40B4-BE49-F238E27FC236}">
                    <a16:creationId xmlns:a16="http://schemas.microsoft.com/office/drawing/2014/main" id="{3B80B578-9153-AA37-CCF4-1C530CE74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92" name="Line 66">
                <a:extLst>
                  <a:ext uri="{FF2B5EF4-FFF2-40B4-BE49-F238E27FC236}">
                    <a16:creationId xmlns:a16="http://schemas.microsoft.com/office/drawing/2014/main" id="{70FF2BF6-5E2B-13B9-B292-51297D0F0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93" name="Line 67">
                <a:extLst>
                  <a:ext uri="{FF2B5EF4-FFF2-40B4-BE49-F238E27FC236}">
                    <a16:creationId xmlns:a16="http://schemas.microsoft.com/office/drawing/2014/main" id="{10EEC0DE-2FA0-2991-F09B-FDB7F90BC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94" name="Line 80">
                <a:extLst>
                  <a:ext uri="{FF2B5EF4-FFF2-40B4-BE49-F238E27FC236}">
                    <a16:creationId xmlns:a16="http://schemas.microsoft.com/office/drawing/2014/main" id="{FD5727E7-2D7B-1745-2AFE-EE92B123D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95" name="Line 83">
                <a:extLst>
                  <a:ext uri="{FF2B5EF4-FFF2-40B4-BE49-F238E27FC236}">
                    <a16:creationId xmlns:a16="http://schemas.microsoft.com/office/drawing/2014/main" id="{7E599577-4F0E-E46B-8F38-5DE84B9E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96" name="Line 86">
                <a:extLst>
                  <a:ext uri="{FF2B5EF4-FFF2-40B4-BE49-F238E27FC236}">
                    <a16:creationId xmlns:a16="http://schemas.microsoft.com/office/drawing/2014/main" id="{EBC3501F-ACA9-9716-54B2-308F761A3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97" name="Line 89">
                <a:extLst>
                  <a:ext uri="{FF2B5EF4-FFF2-40B4-BE49-F238E27FC236}">
                    <a16:creationId xmlns:a16="http://schemas.microsoft.com/office/drawing/2014/main" id="{8F837063-D92B-EA3A-1299-475B6632C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</p:grpSp>
      </p:grpSp>
      <p:grpSp>
        <p:nvGrpSpPr>
          <p:cNvPr id="98" name="组 97">
            <a:extLst>
              <a:ext uri="{FF2B5EF4-FFF2-40B4-BE49-F238E27FC236}">
                <a16:creationId xmlns:a16="http://schemas.microsoft.com/office/drawing/2014/main" id="{D1A340BC-A6D3-539D-CB1E-965CF9C5D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7AC7CD44-8A4B-F8A7-C900-0DD35E0E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11D7F6C7-DB52-EF70-52AC-898829F0A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198FB818-8D72-83A8-92A1-DBF959851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3D0C3C81-7CE0-2D78-D02F-F9DCF0501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0C7ED120-F30B-14AB-5B2F-B022C8668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60788874-2352-19A7-D664-0106854D9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:a16="http://schemas.microsoft.com/office/drawing/2014/main" id="{88B03378-17C4-9F0A-14DE-B0D14C3A5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AF0D137B-1827-9F4C-03BB-6D7F26FF5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107" name="Freeform 62">
              <a:extLst>
                <a:ext uri="{FF2B5EF4-FFF2-40B4-BE49-F238E27FC236}">
                  <a16:creationId xmlns:a16="http://schemas.microsoft.com/office/drawing/2014/main" id="{F0D58801-920F-64E9-DD6A-9E41DB9CE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108" name="Freeform 65">
              <a:extLst>
                <a:ext uri="{FF2B5EF4-FFF2-40B4-BE49-F238E27FC236}">
                  <a16:creationId xmlns:a16="http://schemas.microsoft.com/office/drawing/2014/main" id="{1196BF7F-0B7D-24CC-1BF8-28DE94B28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109" name="Freeform 79">
              <a:extLst>
                <a:ext uri="{FF2B5EF4-FFF2-40B4-BE49-F238E27FC236}">
                  <a16:creationId xmlns:a16="http://schemas.microsoft.com/office/drawing/2014/main" id="{0055D8F4-D194-4E40-FA91-94F7A1AE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CBF5427B-8B0F-8276-A243-4B27DA41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200EE055-2A12-AA92-46E4-2FA8D7BA3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:a16="http://schemas.microsoft.com/office/drawing/2014/main" id="{3C38B1EC-E4D2-BF06-976B-C14979A12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grpSp>
          <p:nvGrpSpPr>
            <p:cNvPr id="113" name="组 112">
              <a:extLst>
                <a:ext uri="{FF2B5EF4-FFF2-40B4-BE49-F238E27FC236}">
                  <a16:creationId xmlns:a16="http://schemas.microsoft.com/office/drawing/2014/main" id="{5BCF6A29-31B0-2441-356B-86247D86D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114" name="Line 63">
                <a:extLst>
                  <a:ext uri="{FF2B5EF4-FFF2-40B4-BE49-F238E27FC236}">
                    <a16:creationId xmlns:a16="http://schemas.microsoft.com/office/drawing/2014/main" id="{6EB6905C-ACF6-9AF1-664F-5C0FED8A6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115" name="Line 66">
                <a:extLst>
                  <a:ext uri="{FF2B5EF4-FFF2-40B4-BE49-F238E27FC236}">
                    <a16:creationId xmlns:a16="http://schemas.microsoft.com/office/drawing/2014/main" id="{0E262CE0-BAF1-8146-35BB-AC059F729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116" name="Line 67">
                <a:extLst>
                  <a:ext uri="{FF2B5EF4-FFF2-40B4-BE49-F238E27FC236}">
                    <a16:creationId xmlns:a16="http://schemas.microsoft.com/office/drawing/2014/main" id="{191EBC3F-760E-86C1-8B21-A117912C6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117" name="Line 80">
                <a:extLst>
                  <a:ext uri="{FF2B5EF4-FFF2-40B4-BE49-F238E27FC236}">
                    <a16:creationId xmlns:a16="http://schemas.microsoft.com/office/drawing/2014/main" id="{53EAD6B4-1599-2782-D593-2D6148973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118" name="Line 83">
                <a:extLst>
                  <a:ext uri="{FF2B5EF4-FFF2-40B4-BE49-F238E27FC236}">
                    <a16:creationId xmlns:a16="http://schemas.microsoft.com/office/drawing/2014/main" id="{809484DC-53A9-6DF0-B3E7-61C4BBC6D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119" name="Line 86">
                <a:extLst>
                  <a:ext uri="{FF2B5EF4-FFF2-40B4-BE49-F238E27FC236}">
                    <a16:creationId xmlns:a16="http://schemas.microsoft.com/office/drawing/2014/main" id="{631B2D90-841F-130E-48D8-D77FD39A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  <p:sp>
            <p:nvSpPr>
              <p:cNvPr id="120" name="Line 89">
                <a:extLst>
                  <a:ext uri="{FF2B5EF4-FFF2-40B4-BE49-F238E27FC236}">
                    <a16:creationId xmlns:a16="http://schemas.microsoft.com/office/drawing/2014/main" id="{54CE9CB3-DC61-CF9B-41AF-A855A9A7F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</a:lstStyle>
              <a:p>
                <a:pPr rtl="0"/>
                <a:endParaRPr lang="zh-CN" dirty="0"/>
              </a:p>
            </p:txBody>
          </p:sp>
        </p:grpSp>
      </p:grp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1B2F52A-503B-3D02-DD9B-CD13E1192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zh-CN" sz="1000" cap="all" spc="200" baseline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CN"/>
              <a:t>20XX</a:t>
            </a:r>
            <a:endParaRPr lang="zh-CN" dirty="0"/>
          </a:p>
        </p:txBody>
      </p:sp>
      <p:sp>
        <p:nvSpPr>
          <p:cNvPr id="6" name="页脚占位符 6">
            <a:extLst>
              <a:ext uri="{FF2B5EF4-FFF2-40B4-BE49-F238E27FC236}">
                <a16:creationId xmlns:a16="http://schemas.microsoft.com/office/drawing/2014/main" id="{EA1EAF5E-FFB3-BD50-2D80-15B1A519F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zh-CN" dirty="0"/>
          </a:p>
        </p:txBody>
      </p:sp>
      <p:sp>
        <p:nvSpPr>
          <p:cNvPr id="7" name="幻灯片编号占位符 5">
            <a:extLst>
              <a:ext uri="{FF2B5EF4-FFF2-40B4-BE49-F238E27FC236}">
                <a16:creationId xmlns:a16="http://schemas.microsoft.com/office/drawing/2014/main" id="{686D9679-CDB7-1A17-8236-8B08D90E8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sz="1000" cap="all" spc="200" baseline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rtl="0"/>
            <a:fld id="{294A09A9-5501-47C1-A89A-A340965A2BE2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812142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标题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 rtlCol="0">
            <a:normAutofit/>
          </a:bodyPr>
          <a:lstStyle>
            <a:lvl1pPr>
              <a:defRPr lang="zh-CN" sz="36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 rtlCol="0">
            <a:normAutofit/>
          </a:bodyPr>
          <a:lstStyle>
            <a:lvl1pPr marL="0" indent="0" algn="ctr">
              <a:buNone/>
              <a:defRPr lang="zh-CN"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 lang="zh-CN"/>
            </a:pPr>
            <a:r>
              <a:rPr lang="zh-CN" dirty="0"/>
              <a:t>单击此处添加图片</a:t>
            </a:r>
          </a:p>
          <a:p>
            <a:pPr rtl="0"/>
            <a:endParaRPr 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 rtlCol="0">
            <a:normAutofit/>
          </a:bodyPr>
          <a:lstStyle>
            <a:lvl1pPr marL="0" indent="0">
              <a:lnSpc>
                <a:spcPct val="130000"/>
              </a:lnSpc>
              <a:buNone/>
              <a:defRPr lang="zh-CN" sz="1800"/>
            </a:lvl1pPr>
            <a:lvl2pPr marL="360000" indent="0">
              <a:lnSpc>
                <a:spcPct val="130000"/>
              </a:lnSpc>
              <a:buNone/>
              <a:defRPr lang="zh-CN" sz="1800"/>
            </a:lvl2pPr>
            <a:lvl3pPr marL="720000" indent="0">
              <a:lnSpc>
                <a:spcPct val="130000"/>
              </a:lnSpc>
              <a:buNone/>
              <a:defRPr lang="zh-CN" sz="1800"/>
            </a:lvl3pPr>
            <a:lvl4pPr marL="1080000" indent="0">
              <a:lnSpc>
                <a:spcPct val="130000"/>
              </a:lnSpc>
              <a:buNone/>
              <a:defRPr lang="zh-CN" sz="1800"/>
            </a:lvl4pPr>
            <a:lvl5pPr marL="1440000" indent="0">
              <a:lnSpc>
                <a:spcPct val="130000"/>
              </a:lnSpc>
              <a:buNone/>
              <a:defRPr lang="zh-CN" sz="1800"/>
            </a:lvl5pPr>
          </a:lstStyle>
          <a:p>
            <a:pPr rtl="0"/>
            <a:r>
              <a:rPr lang="zh-CN" dirty="0">
                <a:cs typeface="Calibri"/>
              </a:rPr>
              <a:t>单击此处添加文本</a:t>
            </a:r>
            <a:endParaRPr lang="zh-CN" dirty="0"/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zh-CN" sz="1000" cap="all" spc="200" baseline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CN" dirty="0"/>
              <a:t>20XX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zh-CN" dirty="0"/>
          </a:p>
        </p:txBody>
      </p:sp>
      <p:sp>
        <p:nvSpPr>
          <p:cNvPr id="8" name="幻灯片编号占位符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sz="1000" cap="all" spc="200" baseline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rtl="0"/>
            <a:fld id="{294A09A9-5501-47C1-A89A-A340965A2BE2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6216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zh-CN" sz="1000" cap="all" spc="200" baseline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CN" dirty="0"/>
              <a:t>20XX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38AF2AC4-C59A-C554-8AE3-439077DF2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zh-CN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sz="1000" cap="all" spc="200" baseline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rtl="0"/>
            <a:fld id="{294A09A9-5501-47C1-A89A-A340965A2BE2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91197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91" r:id="rId3"/>
    <p:sldLayoutId id="2147483678" r:id="rId4"/>
    <p:sldLayoutId id="2147483686" r:id="rId5"/>
    <p:sldLayoutId id="2147483692" r:id="rId6"/>
    <p:sldLayoutId id="2147483662" r:id="rId7"/>
    <p:sldLayoutId id="2147483689" r:id="rId8"/>
    <p:sldLayoutId id="2147483676" r:id="rId9"/>
    <p:sldLayoutId id="2147483693" r:id="rId10"/>
    <p:sldLayoutId id="2147483690" r:id="rId11"/>
    <p:sldLayoutId id="2147483660" r:id="rId12"/>
    <p:sldLayoutId id="2147483674" r:id="rId13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zh-CN" sz="3200" kern="1200" cap="none" spc="0" baseline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3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Char char="•"/>
        <a:defRPr lang="zh-CN" sz="2000" kern="1200" spc="50">
          <a:solidFill>
            <a:schemeClr val="tx1">
              <a:alpha val="60000"/>
            </a:schemeClr>
          </a:solidFill>
          <a:latin typeface="+mn-ea"/>
          <a:ea typeface="+mn-ea"/>
          <a:cs typeface="+mn-cs"/>
        </a:defRPr>
      </a:lvl1pPr>
      <a:lvl2pPr marL="702900" indent="-342900" algn="l" defTabSz="914400" rtl="0" eaLnBrk="1" latinLnBrk="0" hangingPunct="1">
        <a:lnSpc>
          <a:spcPct val="13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lang="zh-CN" sz="2000" b="0" i="0" kern="1200" spc="50" baseline="0">
          <a:solidFill>
            <a:schemeClr val="tx1">
              <a:alpha val="60000"/>
            </a:schemeClr>
          </a:solidFill>
          <a:latin typeface="+mn-ea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3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lang="zh-CN" sz="2000" i="0" kern="1200" spc="50">
          <a:solidFill>
            <a:schemeClr val="tx1">
              <a:alpha val="60000"/>
            </a:schemeClr>
          </a:solidFill>
          <a:latin typeface="+mn-ea"/>
          <a:ea typeface="+mn-ea"/>
          <a:cs typeface="+mn-cs"/>
        </a:defRPr>
      </a:lvl3pPr>
      <a:lvl4pPr marL="1422900" indent="-342900" algn="l" defTabSz="914400" rtl="0" eaLnBrk="1" latinLnBrk="0" hangingPunct="1">
        <a:lnSpc>
          <a:spcPct val="13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lang="zh-CN" sz="2000" b="0" i="0" kern="1200" spc="50" baseline="0">
          <a:solidFill>
            <a:schemeClr val="tx1">
              <a:alpha val="60000"/>
            </a:schemeClr>
          </a:solidFill>
          <a:latin typeface="+mn-ea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3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lang="zh-CN" sz="2000" kern="1200" spc="50">
          <a:solidFill>
            <a:schemeClr val="tx1">
              <a:alpha val="60000"/>
            </a:schemeClr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  <p15:guide id="30" orient="horz" pos="2160">
          <p15:clr>
            <a:srgbClr val="A4A3A4"/>
          </p15:clr>
        </p15:guide>
        <p15:guide id="31" pos="3840">
          <p15:clr>
            <a:srgbClr val="A4A3A4"/>
          </p15:clr>
        </p15:guide>
        <p15:guide id="32" pos="240">
          <p15:clr>
            <a:srgbClr val="547EBF"/>
          </p15:clr>
        </p15:guide>
        <p15:guide id="33" orient="horz" pos="240">
          <p15:clr>
            <a:srgbClr val="547EBF"/>
          </p15:clr>
        </p15:guide>
        <p15:guide id="34" pos="7440">
          <p15:clr>
            <a:srgbClr val="547EBF"/>
          </p15:clr>
        </p15:guide>
        <p15:guide id="35" orient="horz" pos="4080">
          <p15:clr>
            <a:srgbClr val="547EBF"/>
          </p15:clr>
        </p15:guide>
        <p15:guide id="36" pos="3960">
          <p15:clr>
            <a:srgbClr val="547EBF"/>
          </p15:clr>
        </p15:guide>
        <p15:guide id="37" pos="3720">
          <p15:clr>
            <a:srgbClr val="547EBF"/>
          </p15:clr>
        </p15:guide>
        <p15:guide id="38" pos="2112">
          <p15:clr>
            <a:srgbClr val="547EBF"/>
          </p15:clr>
        </p15:guide>
        <p15:guide id="39" pos="1848">
          <p15:clr>
            <a:srgbClr val="547EBF"/>
          </p15:clr>
        </p15:guide>
        <p15:guide id="40" pos="5568">
          <p15:clr>
            <a:srgbClr val="547EBF"/>
          </p15:clr>
        </p15:guide>
        <p15:guide id="41" pos="5832">
          <p15:clr>
            <a:srgbClr val="547EBF"/>
          </p15:clr>
        </p15:guide>
        <p15:guide id="42" pos="4968">
          <p15:clr>
            <a:srgbClr val="9FCC3B"/>
          </p15:clr>
        </p15:guide>
        <p15:guide id="43" pos="5208">
          <p15:clr>
            <a:srgbClr val="9FCC3B"/>
          </p15:clr>
        </p15:guide>
        <p15:guide id="44" pos="2712">
          <p15:clr>
            <a:srgbClr val="9FCC3B"/>
          </p15:clr>
        </p15:guide>
        <p15:guide id="45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defPPr>
              <a:defRPr lang="zh-CN"/>
            </a:defPPr>
          </a:lstStyle>
          <a:p>
            <a:r>
              <a:rPr lang="en-US" altLang="zh-CN" sz="3600" dirty="0"/>
              <a:t>Credit Card Users Default Prediction Using Machine Learning</a:t>
            </a:r>
            <a:endParaRPr lang="zh-CN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43BACE-1150-6C7C-11BF-20DFB6617449}"/>
              </a:ext>
            </a:extLst>
          </p:cNvPr>
          <p:cNvSpPr txBox="1">
            <a:spLocks/>
          </p:cNvSpPr>
          <p:nvPr/>
        </p:nvSpPr>
        <p:spPr>
          <a:xfrm>
            <a:off x="1162883" y="4708478"/>
            <a:ext cx="4294177" cy="1304731"/>
          </a:xfrm>
          <a:prstGeom prst="rect">
            <a:avLst/>
          </a:prstGeom>
        </p:spPr>
        <p:txBody>
          <a:bodyPr rtlCol="0">
            <a:normAutofit/>
          </a:bodyPr>
          <a:lstStyle>
            <a:defPPr>
              <a:defRPr lang="zh-CN"/>
            </a:defPPr>
            <a:lvl1pPr marL="360000" indent="-3600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lang="zh-CN" sz="2000" kern="1200" spc="5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02900" indent="-3429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lang="zh-CN" sz="2000" b="0" i="0" kern="1200" spc="50" baseline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lang="zh-CN" sz="2000" i="0" kern="1200" spc="5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422900" indent="-3429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lang="zh-CN" sz="2000" b="0" i="0" kern="1200" spc="50" baseline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lang="zh-CN" sz="2000" kern="1200" spc="5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/>
              <a:t>Speaker: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Faseeh U Rehman Qureshi (110188603)</a:t>
            </a:r>
          </a:p>
          <a:p>
            <a:pPr marL="0" indent="0">
              <a:buNone/>
            </a:pPr>
            <a:r>
              <a:rPr lang="en-US" altLang="zh-CN" sz="1400" dirty="0"/>
              <a:t>Yuhan Xiang (110182721)</a:t>
            </a:r>
            <a:endParaRPr lang="zh-cn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25A52-EB72-8381-9004-15EFA08A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507" y="395289"/>
            <a:ext cx="7687131" cy="1189806"/>
          </a:xfrm>
        </p:spPr>
        <p:txBody>
          <a:bodyPr rtlCol="0"/>
          <a:lstStyle>
            <a:defPPr>
              <a:defRPr lang="zh-CN"/>
            </a:defPPr>
          </a:lstStyle>
          <a:p>
            <a:r>
              <a:rPr lang="en-US" altLang="zh-CN" dirty="0"/>
              <a:t>Logistic Regression (LR)</a:t>
            </a:r>
            <a:endParaRPr 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377FFE-5575-F589-0B25-190754361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0506" y="1997132"/>
            <a:ext cx="3734183" cy="4465579"/>
          </a:xfrm>
        </p:spPr>
        <p:txBody>
          <a:bodyPr rtlCol="0">
            <a:normAutofit fontScale="92500"/>
          </a:bodyPr>
          <a:lstStyle>
            <a:defPPr>
              <a:defRPr lang="zh-CN"/>
            </a:defPPr>
          </a:lstStyle>
          <a:p>
            <a:pPr marL="0" indent="0" rtl="0">
              <a:buNone/>
            </a:pPr>
            <a:r>
              <a:rPr lang="en-US" altLang="zh-CN" dirty="0"/>
              <a:t>4 Evaluation Phases:</a:t>
            </a:r>
          </a:p>
          <a:p>
            <a:pPr rtl="0"/>
            <a:r>
              <a:rPr lang="en-US" altLang="zh-CN" dirty="0"/>
              <a:t>Unbalanced → poor recall for default class</a:t>
            </a:r>
          </a:p>
          <a:p>
            <a:pPr rtl="0"/>
            <a:r>
              <a:rPr lang="en-US" altLang="zh-CN" dirty="0"/>
              <a:t>SMOTE applied → improved F1 and recall</a:t>
            </a:r>
          </a:p>
          <a:p>
            <a:pPr rtl="0"/>
            <a:r>
              <a:rPr lang="en-US" altLang="zh-CN" dirty="0"/>
              <a:t>Tuned: C = 0.003 → F1 = 0.47</a:t>
            </a:r>
          </a:p>
          <a:p>
            <a:pPr rtl="0"/>
            <a:r>
              <a:rPr lang="en-US" altLang="zh-CN" dirty="0"/>
              <a:t>Threshold adjusted to 0.55 → F1 = 0.50, Accuracy = 77%</a:t>
            </a:r>
          </a:p>
          <a:p>
            <a:pPr marL="0" indent="0" rtl="0">
              <a:buNone/>
            </a:pPr>
            <a:r>
              <a:rPr lang="en-US" altLang="zh-CN" dirty="0"/>
              <a:t>ROC-AUC = 0.72 → Stable and interpretable model</a:t>
            </a:r>
            <a:endParaRPr lang="zh-CN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5E1DF97-C00D-6BE9-07E6-B528F838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289" y="1997132"/>
            <a:ext cx="4568711" cy="303097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2641923-0438-EBB4-D873-1431029A4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289" y="1997132"/>
            <a:ext cx="4568711" cy="313757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50C3D99-F8E1-4B84-5725-1861A5F1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289" y="1585095"/>
            <a:ext cx="4466986" cy="509953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D5C328B-CA24-EF12-12A6-79B043AA8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288" y="2168226"/>
            <a:ext cx="4256877" cy="393327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5E953FE-91EF-70B3-36BB-FBE8F65D14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2515" y="2168226"/>
            <a:ext cx="4139823" cy="40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1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07900A-321E-9B5B-1413-B314F2F3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r>
              <a:rPr lang="en-US" altLang="zh-CN" dirty="0"/>
              <a:t>K-Nearest Neighbors (KNN)</a:t>
            </a:r>
            <a:endParaRPr 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A72B37-52D4-0A96-B878-D66F7270595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157636" y="1997132"/>
            <a:ext cx="4182731" cy="4356056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CN" dirty="0"/>
              <a:t>Best config: k = 15, weighted, Euclidean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CN" dirty="0"/>
              <a:t>Train Accuracy = 100% (overfitting)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CN" dirty="0"/>
              <a:t>Test Accuracy = 81%, AUC = 0.73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CN" dirty="0"/>
              <a:t>Sensitive to scaling and computationally expensive for large datasets</a:t>
            </a:r>
            <a:endParaRPr 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E23203-30DA-48D5-42C8-7F1B888BC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367" y="1997132"/>
            <a:ext cx="4811424" cy="36101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48629F-8EB0-7466-E86C-5599CCFE8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367" y="1834631"/>
            <a:ext cx="4133631" cy="46810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E625843-9B85-1FA2-90DA-346F8703D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516" y="2363449"/>
            <a:ext cx="3735117" cy="36101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97A2C04-31A2-6D24-B9AF-2C01A3D37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367" y="2062806"/>
            <a:ext cx="3737231" cy="391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rtlCol="0" anchor="b">
            <a:normAutofit/>
          </a:bodyPr>
          <a:lstStyle>
            <a:defPPr>
              <a:defRPr lang="zh-CN"/>
            </a:defPPr>
          </a:lstStyle>
          <a:p>
            <a:r>
              <a:rPr lang="en-US" altLang="zh-CN" dirty="0"/>
              <a:t>Gaussian Naive Bayes (GNB)</a:t>
            </a:r>
            <a:endParaRPr lang="zh-CN" dirty="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893A3D7D-82B2-BEC4-7F66-5C34979057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rtlCol="0">
            <a:normAutofit/>
          </a:bodyPr>
          <a:lstStyle>
            <a:defPPr>
              <a:defRPr lang="zh-CN"/>
            </a:defPPr>
          </a:lstStyle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altLang="zh-CN" dirty="0"/>
              <a:t>Assumes feature independence &amp; Gaussian distribution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altLang="zh-CN" dirty="0"/>
              <a:t>Train Accuracy = 59% | Test Accuracy = 40%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altLang="zh-CN" dirty="0"/>
              <a:t>Very fast and simple, but low recall for minority class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altLang="zh-CN" dirty="0"/>
              <a:t>Tunning step: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Unbalanced 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SMOTE applied 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var_smoothing</a:t>
            </a:r>
            <a:r>
              <a:rPr lang="en-US" altLang="zh-CN" dirty="0"/>
              <a:t>=1e-05 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Threshold adjusted to 0.27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632BFC5-2369-B6AE-3F56-8D9B24301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1" y="1401011"/>
            <a:ext cx="3766270" cy="40559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C4482E-45A7-64F7-7545-41E3C5311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6" y="1501629"/>
            <a:ext cx="3766270" cy="40559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B60F49-7797-1AA7-205D-8B262C871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76" y="1585094"/>
            <a:ext cx="3766270" cy="405597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F58F361-5785-AFF8-FFCA-44286667A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966" y="3668719"/>
            <a:ext cx="3629471" cy="188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r>
              <a:rPr lang="en-US" altLang="zh-CN" dirty="0"/>
              <a:t>Model Comparison</a:t>
            </a:r>
            <a:endParaRPr lang="zh-CN" dirty="0"/>
          </a:p>
        </p:txBody>
      </p:sp>
      <p:graphicFrame>
        <p:nvGraphicFramePr>
          <p:cNvPr id="15" name="内容占位符 18">
            <a:extLst>
              <a:ext uri="{FF2B5EF4-FFF2-40B4-BE49-F238E27FC236}">
                <a16:creationId xmlns:a16="http://schemas.microsoft.com/office/drawing/2014/main" id="{74BD87A9-1BDA-A162-93E6-ABF9D3330593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044509291"/>
              </p:ext>
            </p:extLst>
          </p:nvPr>
        </p:nvGraphicFramePr>
        <p:xfrm>
          <a:off x="568325" y="2082800"/>
          <a:ext cx="11055348" cy="38781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95718">
                  <a:extLst>
                    <a:ext uri="{9D8B030D-6E8A-4147-A177-3AD203B41FA5}">
                      <a16:colId xmlns:a16="http://schemas.microsoft.com/office/drawing/2014/main" val="1953879122"/>
                    </a:ext>
                  </a:extLst>
                </a:gridCol>
                <a:gridCol w="2295718">
                  <a:extLst>
                    <a:ext uri="{9D8B030D-6E8A-4147-A177-3AD203B41FA5}">
                      <a16:colId xmlns:a16="http://schemas.microsoft.com/office/drawing/2014/main" val="379802721"/>
                    </a:ext>
                  </a:extLst>
                </a:gridCol>
                <a:gridCol w="2995859">
                  <a:extLst>
                    <a:ext uri="{9D8B030D-6E8A-4147-A177-3AD203B41FA5}">
                      <a16:colId xmlns:a16="http://schemas.microsoft.com/office/drawing/2014/main" val="4255660074"/>
                    </a:ext>
                  </a:extLst>
                </a:gridCol>
                <a:gridCol w="1689278">
                  <a:extLst>
                    <a:ext uri="{9D8B030D-6E8A-4147-A177-3AD203B41FA5}">
                      <a16:colId xmlns:a16="http://schemas.microsoft.com/office/drawing/2014/main" val="1104385112"/>
                    </a:ext>
                  </a:extLst>
                </a:gridCol>
                <a:gridCol w="1778775">
                  <a:extLst>
                    <a:ext uri="{9D8B030D-6E8A-4147-A177-3AD203B41FA5}">
                      <a16:colId xmlns:a16="http://schemas.microsoft.com/office/drawing/2014/main" val="1754314948"/>
                    </a:ext>
                  </a:extLst>
                </a:gridCol>
              </a:tblGrid>
              <a:tr h="775624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</a:t>
                      </a:r>
                      <a:endParaRPr 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Train Acc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 Acc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Precision(</a:t>
                      </a:r>
                      <a:r>
                        <a:rPr lang="en-US" sz="1400" b="1" i="0" u="none" strike="noStrike">
                          <a:solidFill>
                            <a:srgbClr val="188038"/>
                          </a:solidFill>
                          <a:effectLst/>
                          <a:latin typeface="Roboto Mono" panose="00000009000000000000" pitchFamily="49" charset="0"/>
                        </a:rPr>
                        <a:t>y=1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）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ROC-AUC</a:t>
                      </a:r>
                      <a:endParaRPr 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30475111"/>
                  </a:ext>
                </a:extLst>
              </a:tr>
              <a:tr h="775624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Logistic Regression (</a:t>
                      </a:r>
                      <a:r>
                        <a:rPr lang="en-US" sz="1400" b="0" i="0" u="none" strike="noStrike" dirty="0">
                          <a:solidFill>
                            <a:srgbClr val="188038"/>
                          </a:solidFill>
                          <a:effectLst/>
                          <a:latin typeface="Roboto Mono" panose="00000009000000000000" pitchFamily="49" charset="0"/>
                        </a:rPr>
                        <a:t>C=0.003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  <a:endParaRPr lang="zh-CN" altLang="en-US" sz="2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0.47</a:t>
                      </a:r>
                      <a:endParaRPr lang="zh-CN" altLang="en-US" sz="2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0.72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3456871"/>
                  </a:ext>
                </a:extLst>
              </a:tr>
              <a:tr h="775624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Decision Tree (DTCb)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  <a:endParaRPr lang="zh-CN" altLang="en-US" sz="2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78%</a:t>
                      </a:r>
                      <a:endParaRPr lang="zh-CN" altLang="en-US" sz="2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0.51</a:t>
                      </a:r>
                      <a:endParaRPr lang="zh-CN" altLang="en-US" sz="2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0.73</a:t>
                      </a:r>
                      <a:endParaRPr lang="zh-CN" altLang="en-US" sz="24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60072044"/>
                  </a:ext>
                </a:extLst>
              </a:tr>
              <a:tr h="775624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KNN (</a:t>
                      </a:r>
                      <a:r>
                        <a:rPr lang="en-US" sz="1400" b="0" i="0" u="none" strike="noStrike">
                          <a:solidFill>
                            <a:srgbClr val="188038"/>
                          </a:solidFill>
                          <a:effectLst/>
                          <a:latin typeface="Roboto Mono" panose="00000009000000000000" pitchFamily="49" charset="0"/>
                        </a:rPr>
                        <a:t>k=15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  <a:endParaRPr lang="zh-CN" altLang="en-US" sz="2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81%</a:t>
                      </a:r>
                      <a:endParaRPr lang="zh-CN" altLang="en-US" sz="2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0.62</a:t>
                      </a:r>
                      <a:endParaRPr lang="zh-CN" altLang="en-US" sz="2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0.73</a:t>
                      </a:r>
                      <a:endParaRPr lang="zh-CN" altLang="en-US" sz="24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8051783"/>
                  </a:ext>
                </a:extLst>
              </a:tr>
              <a:tr h="775624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Gaussian NB（ </a:t>
                      </a:r>
                      <a:r>
                        <a:rPr lang="en-US" sz="1400" b="0" i="0" u="none" strike="noStrike">
                          <a:solidFill>
                            <a:srgbClr val="188038"/>
                          </a:solidFill>
                          <a:effectLst/>
                          <a:latin typeface="Roboto Mono" panose="00000009000000000000" pitchFamily="49" charset="0"/>
                        </a:rPr>
                        <a:t>var_smoothing=1e-05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）</a:t>
                      </a:r>
                      <a:endParaRPr lang="en-US" sz="2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  <a:endParaRPr lang="zh-CN" altLang="en-US" sz="2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  <a:endParaRPr lang="zh-CN" altLang="en-US" sz="2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0.45</a:t>
                      </a:r>
                      <a:endParaRPr lang="zh-CN" altLang="en-US" sz="2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0.72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61464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1920C0C-0369-5E81-B6BC-641418B46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 &amp; Insights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4CEC90D-6160-8000-A456-24039FA704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dirty="0"/>
              <a:t>Best model: Decision Tree (</a:t>
            </a:r>
            <a:r>
              <a:rPr lang="en-US" altLang="zh-CN" dirty="0" err="1"/>
              <a:t>DTCb</a:t>
            </a:r>
            <a:r>
              <a:rPr lang="en-US" altLang="zh-CN" dirty="0"/>
              <a:t>) offers optimal balance between performance and interpretability</a:t>
            </a:r>
          </a:p>
          <a:p>
            <a:r>
              <a:rPr lang="en-US" altLang="zh-CN" dirty="0"/>
              <a:t>Business Insights:</a:t>
            </a:r>
          </a:p>
          <a:p>
            <a:pPr lvl="1"/>
            <a:r>
              <a:rPr lang="en-US" altLang="zh-CN" dirty="0"/>
              <a:t>Even basic models like LR perform well with proper preprocessing</a:t>
            </a:r>
          </a:p>
          <a:p>
            <a:pPr lvl="1"/>
            <a:r>
              <a:rPr lang="en-US" altLang="zh-CN" dirty="0"/>
              <a:t>Be cautious of KNN overfitting; GNB can serve as a fast baseline</a:t>
            </a:r>
          </a:p>
          <a:p>
            <a:pPr lvl="1"/>
            <a:r>
              <a:rPr lang="en-US" altLang="zh-CN" dirty="0"/>
              <a:t>ML models can guide financial institutions in managing credit risk proactively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9072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430521"/>
            <a:ext cx="3389065" cy="1847528"/>
          </a:xfrm>
        </p:spPr>
        <p:txBody>
          <a:bodyPr wrap="square" rtlCol="0" anchor="b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dirty="0"/>
              <a:t>Content</a:t>
            </a:r>
            <a:endParaRPr 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0307" y="2745610"/>
            <a:ext cx="3389065" cy="3499611"/>
          </a:xfrm>
        </p:spPr>
        <p:txBody>
          <a:bodyPr rtlCol="0">
            <a:normAutofit fontScale="85000" lnSpcReduction="10000"/>
          </a:bodyPr>
          <a:lstStyle>
            <a:defPPr>
              <a:defRPr lang="zh-CN"/>
            </a:defPPr>
          </a:lstStyle>
          <a:p>
            <a:r>
              <a:rPr lang="en-US" altLang="zh-CN" dirty="0"/>
              <a:t>Objective</a:t>
            </a:r>
          </a:p>
          <a:p>
            <a:r>
              <a:rPr lang="en-US" altLang="zh-CN" dirty="0"/>
              <a:t>Dataset Overview</a:t>
            </a:r>
          </a:p>
          <a:p>
            <a:r>
              <a:rPr lang="en-US" altLang="zh-CN" dirty="0"/>
              <a:t>Key EDA Findings</a:t>
            </a:r>
          </a:p>
          <a:p>
            <a:r>
              <a:rPr lang="en-US" altLang="zh-CN" dirty="0"/>
              <a:t>Data Preprocessing</a:t>
            </a:r>
          </a:p>
          <a:p>
            <a:r>
              <a:rPr lang="en-US" altLang="zh-CN" dirty="0"/>
              <a:t>Model Training &amp; Evaluation</a:t>
            </a:r>
          </a:p>
          <a:p>
            <a:r>
              <a:rPr lang="en-US" altLang="zh-CN" dirty="0"/>
              <a:t>Model Comparison</a:t>
            </a:r>
          </a:p>
          <a:p>
            <a:r>
              <a:rPr lang="en-US" altLang="zh-CN" dirty="0"/>
              <a:t>Conclusion &amp; Insights</a:t>
            </a:r>
          </a:p>
          <a:p>
            <a:r>
              <a:rPr lang="en-US" altLang="zh-CN" dirty="0"/>
              <a:t>Future Work</a:t>
            </a:r>
            <a:endParaRPr lang="zh-CN" dirty="0"/>
          </a:p>
        </p:txBody>
      </p:sp>
      <p:pic>
        <p:nvPicPr>
          <p:cNvPr id="18" name="图片占位符 17" descr="滑雪缆车，背景中有山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5" b="15"/>
          <a:stretch/>
        </p:blipFill>
        <p:spPr>
          <a:xfrm>
            <a:off x="4979988" y="430521"/>
            <a:ext cx="6681704" cy="6019264"/>
          </a:xfrm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C5BC53C-F7D8-0212-5738-1364C5C3A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4" y="400049"/>
            <a:ext cx="11104724" cy="1185045"/>
          </a:xfr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en-US" altLang="zh-CN" kern="1200" cap="none" spc="0" baseline="0" dirty="0">
                <a:latin typeface="+mj-ea"/>
                <a:ea typeface="+mj-ea"/>
                <a:cs typeface="+mj-cs"/>
              </a:rPr>
              <a:t>Objective</a:t>
            </a:r>
            <a:endParaRPr lang="zh-CN" altLang="en-US" kern="1200" cap="none" spc="0" baseline="0" dirty="0">
              <a:latin typeface="+mj-ea"/>
              <a:ea typeface="+mj-ea"/>
              <a:cs typeface="+mj-cs"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A0733995-4D03-F597-FE9B-4096BC974E2D}"/>
              </a:ext>
            </a:extLst>
          </p:cNvPr>
          <p:cNvSpPr txBox="1">
            <a:spLocks/>
          </p:cNvSpPr>
          <p:nvPr/>
        </p:nvSpPr>
        <p:spPr>
          <a:xfrm>
            <a:off x="568164" y="1997132"/>
            <a:ext cx="5398686" cy="423221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defPPr>
              <a:defRPr lang="zh-CN"/>
            </a:defPPr>
            <a:lvl1pPr marL="360000" indent="-3600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lang="zh-CN" sz="2000" kern="1200" spc="5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02900" indent="-3429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lang="zh-CN" sz="2000" b="0" i="0" kern="1200" spc="50" baseline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lang="zh-CN" sz="2000" i="0" kern="1200" spc="5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422900" indent="-3429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lang="zh-CN" sz="2000" b="0" i="0" kern="1200" spc="50" baseline="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lang="zh-CN" sz="2000" kern="1200" spc="5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Predict whether a credit card user will default on payment next month.</a:t>
            </a:r>
          </a:p>
          <a:p>
            <a:r>
              <a:rPr lang="en-US" altLang="zh-CN" sz="1800" dirty="0"/>
              <a:t>Help financial institutions reduce credit risk and improve financial stability.</a:t>
            </a:r>
          </a:p>
          <a:p>
            <a:r>
              <a:rPr lang="en-US" altLang="zh-CN" sz="1800" dirty="0"/>
              <a:t>Explore and compare multiple ML models for predictive performance and business applicability.</a:t>
            </a:r>
          </a:p>
        </p:txBody>
      </p:sp>
      <p:pic>
        <p:nvPicPr>
          <p:cNvPr id="11" name="图片占位符 10" descr="在山上翱翔的滑雪板运动员">
            <a:extLst>
              <a:ext uri="{FF2B5EF4-FFF2-40B4-BE49-F238E27FC236}">
                <a16:creationId xmlns:a16="http://schemas.microsoft.com/office/drawing/2014/main" id="{4F24D7AC-E432-FA39-E8AD-E8B69FAD7A2F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/>
        </p:blipFill>
        <p:spPr>
          <a:xfrm>
            <a:off x="6274202" y="2439648"/>
            <a:ext cx="5398686" cy="3347185"/>
          </a:xfrm>
          <a:noFill/>
        </p:spPr>
      </p:pic>
    </p:spTree>
    <p:extLst>
      <p:ext uri="{BB962C8B-B14F-4D97-AF65-F5344CB8AC3E}">
        <p14:creationId xmlns:p14="http://schemas.microsoft.com/office/powerpoint/2010/main" val="2049450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685" y="400049"/>
            <a:ext cx="7310152" cy="1185045"/>
          </a:xfrm>
        </p:spPr>
        <p:txBody>
          <a:bodyPr rtlCol="0" anchor="b">
            <a:normAutofit/>
          </a:bodyPr>
          <a:lstStyle>
            <a:defPPr>
              <a:defRPr lang="zh-CN"/>
            </a:defPPr>
          </a:lstStyle>
          <a:p>
            <a:r>
              <a:rPr lang="en-US" altLang="zh-CN" dirty="0"/>
              <a:t>Dataset Overview</a:t>
            </a:r>
            <a:endParaRPr lang="zh-CN" dirty="0"/>
          </a:p>
        </p:txBody>
      </p:sp>
      <p:pic>
        <p:nvPicPr>
          <p:cNvPr id="15" name="图片占位符 14" descr="表格&#10;&#10;AI 生成的内容可能不正确。">
            <a:extLst>
              <a:ext uri="{FF2B5EF4-FFF2-40B4-BE49-F238E27FC236}">
                <a16:creationId xmlns:a16="http://schemas.microsoft.com/office/drawing/2014/main" id="{3571AF07-8AC2-02C9-7572-F69BAA950F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r="12180"/>
          <a:stretch>
            <a:fillRect/>
          </a:stretch>
        </p:blipFill>
        <p:spPr>
          <a:xfrm>
            <a:off x="450810" y="430212"/>
            <a:ext cx="2989063" cy="5997575"/>
          </a:xfrm>
          <a:noFill/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957EAB-1A32-A2FE-6656-37F9DA322C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13685" y="1997132"/>
            <a:ext cx="7314440" cy="4232218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dirty="0"/>
              <a:t>Source: UCI “Default of Credit Card Clients” (ID 350)</a:t>
            </a:r>
          </a:p>
          <a:p>
            <a:pPr rtl="0"/>
            <a:r>
              <a:rPr lang="en-US" altLang="zh-CN" dirty="0"/>
              <a:t>Size: 30,000+ records, 23 features</a:t>
            </a:r>
          </a:p>
          <a:p>
            <a:pPr rtl="0"/>
            <a:r>
              <a:rPr lang="en-US" altLang="zh-CN" dirty="0"/>
              <a:t>Features: Credit limit, payment history, bill amounts, demographics</a:t>
            </a:r>
          </a:p>
          <a:p>
            <a:pPr rtl="0"/>
            <a:r>
              <a:rPr lang="en-US" altLang="zh-CN" dirty="0"/>
              <a:t>Target Variable: </a:t>
            </a:r>
            <a:r>
              <a:rPr lang="en-US" altLang="zh-CN" dirty="0" err="1"/>
              <a:t>default.payment.next.month</a:t>
            </a:r>
            <a:r>
              <a:rPr lang="en-US" altLang="zh-CN" dirty="0"/>
              <a:t> (binary)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944867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995760"/>
            <a:ext cx="5170860" cy="4869882"/>
          </a:xfrm>
        </p:spPr>
        <p:txBody>
          <a:bodyPr rtlCol="0" anchor="ctr">
            <a:normAutofit/>
          </a:bodyPr>
          <a:lstStyle>
            <a:defPPr>
              <a:defRPr lang="zh-CN"/>
            </a:defPPr>
          </a:lstStyle>
          <a:p>
            <a:r>
              <a:rPr lang="en-US" altLang="zh-CN" dirty="0"/>
              <a:t>Key EDA Findings</a:t>
            </a:r>
            <a:endParaRPr lang="zh-CN" dirty="0"/>
          </a:p>
        </p:txBody>
      </p:sp>
      <p:pic>
        <p:nvPicPr>
          <p:cNvPr id="9" name="图片占位符 8" descr="两个人滑雪的鸟瞰图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8617" r="34741"/>
          <a:stretch>
            <a:fillRect/>
          </a:stretch>
        </p:blipFill>
        <p:spPr>
          <a:xfrm>
            <a:off x="6654800" y="430213"/>
            <a:ext cx="4995863" cy="5997574"/>
          </a:xfrm>
          <a:noFill/>
        </p:spPr>
      </p:pic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09A860AE-836A-6B3C-D663-F6B253827540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 rtlCol="0">
            <a:normAutofit/>
          </a:bodyPr>
          <a:lstStyle>
            <a:defPPr>
              <a:defRPr lang="zh-CN"/>
            </a:defPPr>
          </a:lstStyle>
          <a:p>
            <a:pPr lvl="1" rtl="0"/>
            <a:r>
              <a:rPr lang="en-US" altLang="zh-CN" b="1" dirty="0"/>
              <a:t>Correlation</a:t>
            </a:r>
            <a:r>
              <a:rPr lang="en-US" altLang="zh-CN" dirty="0"/>
              <a:t>: High multicollinearity among 6-month billing/payment records</a:t>
            </a:r>
          </a:p>
          <a:p>
            <a:pPr lvl="1" rtl="0"/>
            <a:r>
              <a:rPr lang="en-US" altLang="zh-CN" b="1" dirty="0"/>
              <a:t>Boxplots</a:t>
            </a:r>
            <a:r>
              <a:rPr lang="en-US" altLang="zh-CN" dirty="0"/>
              <a:t>: Clear differences in credit limit, age, and billing amounts between default and non-default groups</a:t>
            </a:r>
          </a:p>
          <a:p>
            <a:pPr lvl="1" rtl="0"/>
            <a:r>
              <a:rPr lang="en-US" altLang="zh-CN" b="1" dirty="0"/>
              <a:t>Distribution</a:t>
            </a:r>
            <a:r>
              <a:rPr lang="en-US" altLang="zh-CN" dirty="0"/>
              <a:t>: Presence of skewed financial variables, requiring normalization</a:t>
            </a:r>
          </a:p>
          <a:p>
            <a:pPr lvl="1" rtl="0"/>
            <a:endParaRPr lang="zh-CN" dirty="0"/>
          </a:p>
        </p:txBody>
      </p:sp>
      <p:pic>
        <p:nvPicPr>
          <p:cNvPr id="24" name="内容占位符 23">
            <a:extLst>
              <a:ext uri="{FF2B5EF4-FFF2-40B4-BE49-F238E27FC236}">
                <a16:creationId xmlns:a16="http://schemas.microsoft.com/office/drawing/2014/main" id="{EEFACF26-A047-EEA0-9273-D9967F826AF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5966851" y="5103536"/>
            <a:ext cx="2939220" cy="1636019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6D5BB4-86AD-CE35-AE3D-0A302BE0D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850" y="1754464"/>
            <a:ext cx="2939220" cy="167453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5815A3F-3717-CF90-18F0-BE92B677C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851" y="3429000"/>
            <a:ext cx="2939222" cy="167453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C534DC6-2102-3E2F-EC7E-CB240E5C5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126" y="21149"/>
            <a:ext cx="6453874" cy="683685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394322C-1CA1-76F8-2F8F-1329BC1CEB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6070" y="1754464"/>
            <a:ext cx="2994608" cy="167453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D1CE342-B298-1B3B-EBD0-D853E11AA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6070" y="3429001"/>
            <a:ext cx="2994608" cy="167453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E3A5907-CE62-727D-52DE-423020D383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6850" y="1754462"/>
            <a:ext cx="2939219" cy="167453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B409939-0BFC-8F55-A26E-52F0F0C269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6069" y="1754460"/>
            <a:ext cx="2994608" cy="167453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768F7BE-3C9E-B100-7CF0-1E4FDC3D87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6849" y="3352667"/>
            <a:ext cx="2939217" cy="175086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0E4A1CB-07FD-009B-78EA-9ECECC53F1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06067" y="3428995"/>
            <a:ext cx="2994608" cy="167453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EE41FDE-449F-FA20-6B75-A8DE476925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6848" y="5103526"/>
            <a:ext cx="2939217" cy="163601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9D66BF0B-E052-9557-BAB9-9ED729ADEF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6064" y="5103516"/>
            <a:ext cx="2994608" cy="163601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B8ED7CF-FF7D-A3FA-74D8-F383300255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66843" y="1755258"/>
            <a:ext cx="2751292" cy="1648428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6BF24961-D43F-73E5-DA0E-190C4D3F271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18135" y="1754441"/>
            <a:ext cx="3182531" cy="1648428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30419BA3-029D-48B1-FD1C-FEAC166A87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49787" y="3409388"/>
            <a:ext cx="2768344" cy="1568118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25192CF-E344-5BA1-5EF3-E79B48EA2A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18135" y="3409369"/>
            <a:ext cx="3144218" cy="150728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8F56D7FB-F20C-B09F-D622-1F0BB8CC51B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9783" y="5019520"/>
            <a:ext cx="2768344" cy="171351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FF45A534-7F53-B5C6-3A12-9A3837E97EE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56448" y="5000278"/>
            <a:ext cx="3105905" cy="1739258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578F99E-F693-CB59-AEAC-DAAEDA96558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66843" y="1760960"/>
            <a:ext cx="2994608" cy="167453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831EBB0D-6F87-818C-2532-BE76F98B188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06059" y="1747890"/>
            <a:ext cx="2994607" cy="1648428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5A1C21DA-F409-79BB-BFB9-B47E71DBE8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66840" y="3435491"/>
            <a:ext cx="2939217" cy="160718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82C3F8BB-FA95-7D4D-63E0-10760C56C1E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06057" y="3461673"/>
            <a:ext cx="2994608" cy="150729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6DD108FD-D76D-A3A2-7238-30FB87878D3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66840" y="4994576"/>
            <a:ext cx="3114974" cy="1674535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9F2FFA7A-13D6-BBE8-07DA-680FF42A916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58528" y="5042678"/>
            <a:ext cx="2939222" cy="170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6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4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rtlCol="0" anchor="b">
            <a:normAutofit/>
          </a:bodyPr>
          <a:lstStyle>
            <a:defPPr>
              <a:defRPr lang="zh-CN"/>
            </a:defPPr>
          </a:lstStyle>
          <a:p>
            <a:r>
              <a:rPr lang="en-US" altLang="zh-CN" dirty="0"/>
              <a:t>Data Preprocessing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idx="10"/>
          </p:nvPr>
        </p:nvSpPr>
        <p:spPr>
          <a:ln>
            <a:noFill/>
          </a:ln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CN" dirty="0"/>
              <a:t>Duplicate removal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CN" dirty="0"/>
              <a:t>Feature scaling: </a:t>
            </a:r>
            <a:r>
              <a:rPr lang="en-US" altLang="zh-CN" dirty="0" err="1"/>
              <a:t>StandardScaler</a:t>
            </a:r>
            <a:r>
              <a:rPr lang="en-US" altLang="zh-CN" dirty="0"/>
              <a:t> (used for LR, KNN, GNB)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CN" dirty="0"/>
              <a:t>Train-test split: 80% / 20%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CN" dirty="0"/>
              <a:t>Class imbalance: Handled using SMOTE (default rate ≈ 22%)</a:t>
            </a:r>
            <a:endParaRPr 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0F7D18-45D6-199F-C1CE-280098EB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727" y="4372378"/>
            <a:ext cx="5696545" cy="20554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C63D8F-B8A8-2F82-1922-C9E87A7A5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498" y="4769465"/>
            <a:ext cx="7565002" cy="9388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AF2A0AD-B82E-52B3-BFAD-08C44447A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23" y="4869768"/>
            <a:ext cx="10732152" cy="83855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A75BA3D-D29E-AD0C-3251-20D905CAC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654" y="3863808"/>
            <a:ext cx="6542690" cy="275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defPPr>
              <a:defRPr lang="zh-CN"/>
            </a:defPPr>
          </a:lstStyle>
          <a:p>
            <a:r>
              <a:rPr lang="en-US" altLang="zh-CN" dirty="0"/>
              <a:t>Model Training &amp; Evaluation</a:t>
            </a:r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>
            <a:normAutofit fontScale="92500" lnSpcReduction="20000"/>
          </a:bodyPr>
          <a:lstStyle>
            <a:defPPr>
              <a:defRPr lang="zh-CN"/>
            </a:defPPr>
          </a:lstStyle>
          <a:p>
            <a:r>
              <a:rPr lang="en-US" altLang="zh-CN" dirty="0"/>
              <a:t>Decision Tree Model (DTC)</a:t>
            </a:r>
          </a:p>
          <a:p>
            <a:r>
              <a:rPr lang="en-US" altLang="zh-CN" dirty="0"/>
              <a:t>Logistic Regression (LR)</a:t>
            </a:r>
          </a:p>
          <a:p>
            <a:r>
              <a:rPr lang="en-US" altLang="zh-CN" dirty="0"/>
              <a:t>K-Nearest Neighbors (KNN)</a:t>
            </a:r>
          </a:p>
          <a:p>
            <a:r>
              <a:rPr lang="en-US" altLang="zh-CN" dirty="0"/>
              <a:t>Gaussian Naive Bayes (GNB)</a:t>
            </a:r>
          </a:p>
        </p:txBody>
      </p:sp>
    </p:spTree>
    <p:extLst>
      <p:ext uri="{BB962C8B-B14F-4D97-AF65-F5344CB8AC3E}">
        <p14:creationId xmlns:p14="http://schemas.microsoft.com/office/powerpoint/2010/main" val="2359185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r>
              <a:rPr lang="en-US" altLang="zh-CN" dirty="0"/>
              <a:t>Decision Tree Model (DTC)</a:t>
            </a:r>
            <a:endParaRPr lang="zh-CN" dirty="0"/>
          </a:p>
        </p:txBody>
      </p:sp>
      <p:graphicFrame>
        <p:nvGraphicFramePr>
          <p:cNvPr id="10" name="内容占位符 3">
            <a:extLst>
              <a:ext uri="{FF2B5EF4-FFF2-40B4-BE49-F238E27FC236}">
                <a16:creationId xmlns:a16="http://schemas.microsoft.com/office/drawing/2014/main" id="{8E7DC65E-B0D7-37FB-7465-F1881B2FE5A8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501437500"/>
              </p:ext>
            </p:extLst>
          </p:nvPr>
        </p:nvGraphicFramePr>
        <p:xfrm>
          <a:off x="2006097" y="2427458"/>
          <a:ext cx="8171175" cy="267629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34235">
                  <a:extLst>
                    <a:ext uri="{9D8B030D-6E8A-4147-A177-3AD203B41FA5}">
                      <a16:colId xmlns:a16="http://schemas.microsoft.com/office/drawing/2014/main" val="3473963133"/>
                    </a:ext>
                  </a:extLst>
                </a:gridCol>
                <a:gridCol w="1634235">
                  <a:extLst>
                    <a:ext uri="{9D8B030D-6E8A-4147-A177-3AD203B41FA5}">
                      <a16:colId xmlns:a16="http://schemas.microsoft.com/office/drawing/2014/main" val="314218560"/>
                    </a:ext>
                  </a:extLst>
                </a:gridCol>
                <a:gridCol w="1634235">
                  <a:extLst>
                    <a:ext uri="{9D8B030D-6E8A-4147-A177-3AD203B41FA5}">
                      <a16:colId xmlns:a16="http://schemas.microsoft.com/office/drawing/2014/main" val="1391671866"/>
                    </a:ext>
                  </a:extLst>
                </a:gridCol>
                <a:gridCol w="1634235">
                  <a:extLst>
                    <a:ext uri="{9D8B030D-6E8A-4147-A177-3AD203B41FA5}">
                      <a16:colId xmlns:a16="http://schemas.microsoft.com/office/drawing/2014/main" val="3820157022"/>
                    </a:ext>
                  </a:extLst>
                </a:gridCol>
                <a:gridCol w="1634235">
                  <a:extLst>
                    <a:ext uri="{9D8B030D-6E8A-4147-A177-3AD203B41FA5}">
                      <a16:colId xmlns:a16="http://schemas.microsoft.com/office/drawing/2014/main" val="443423625"/>
                    </a:ext>
                  </a:extLst>
                </a:gridCol>
              </a:tblGrid>
              <a:tr h="333635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  <a:endParaRPr 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Parameters</a:t>
                      </a:r>
                      <a:endParaRPr lang="zh-CN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 Acc</a:t>
                      </a:r>
                      <a:endParaRPr lang="zh-CN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Acc</a:t>
                      </a:r>
                      <a:endParaRPr 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Notes</a:t>
                      </a:r>
                      <a:endParaRPr lang="zh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472789"/>
                  </a:ext>
                </a:extLst>
              </a:tr>
              <a:tr h="698067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en-US" altLang="zh-CN" sz="1800" b="1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DTCa</a:t>
                      </a:r>
                      <a:endParaRPr 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depth=5</a:t>
                      </a:r>
                      <a:endParaRPr lang="zh-CN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71.03%</a:t>
                      </a:r>
                      <a:endParaRPr lang="zh-CN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77.37%</a:t>
                      </a:r>
                      <a:endParaRPr 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Balanced, generalizable</a:t>
                      </a:r>
                      <a:endParaRPr lang="zh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366626"/>
                  </a:ext>
                </a:extLst>
              </a:tr>
              <a:tr h="698067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en-US" altLang="zh-CN" sz="1800" b="1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DTCb</a:t>
                      </a:r>
                      <a:endParaRPr lang="zh-CN" altLang="en-US" sz="1800" b="1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depth=7</a:t>
                      </a:r>
                      <a:endParaRPr lang="zh-CN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72.35%</a:t>
                      </a:r>
                      <a:endParaRPr lang="zh-CN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78.14%</a:t>
                      </a:r>
                      <a:endParaRPr 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 trade-off</a:t>
                      </a:r>
                      <a:endParaRPr lang="zh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991230"/>
                  </a:ext>
                </a:extLst>
              </a:tr>
              <a:tr h="698067"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en-US" altLang="zh-CN" sz="1800" b="1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DTCc</a:t>
                      </a:r>
                      <a:endParaRPr 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depth=10</a:t>
                      </a:r>
                      <a:endParaRPr lang="zh-CN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76.46%</a:t>
                      </a:r>
                      <a:endParaRPr lang="zh-CN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/>
                      </a:defPPr>
                    </a:lstStyle>
                    <a:p>
                      <a:pPr algn="ctr" rtl="0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72.80%</a:t>
                      </a:r>
                      <a:endParaRPr 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Overfitting risk</a:t>
                      </a:r>
                      <a:endParaRPr lang="zh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191369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0F4A38E2-B1E3-3326-2BE0-D96AA93CA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96" y="1873483"/>
            <a:ext cx="556337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5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38322_TF11158769_Win32.potx" id="{26FA62E1-DBBF-48FF-9245-E9735EAA40FE}" vid="{B172AA2A-3AC4-416C-842E-7413C0D9946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磨砂设计</Template>
  <TotalTime>77</TotalTime>
  <Words>551</Words>
  <Application>Microsoft Office PowerPoint</Application>
  <PresentationFormat>宽屏</PresentationFormat>
  <Paragraphs>122</Paragraphs>
  <Slides>14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Microsoft YaHei UI</vt:lpstr>
      <vt:lpstr>Arial</vt:lpstr>
      <vt:lpstr>Calibri</vt:lpstr>
      <vt:lpstr>Roboto Mono</vt:lpstr>
      <vt:lpstr>Wingdings</vt:lpstr>
      <vt:lpstr>FrostyVTI</vt:lpstr>
      <vt:lpstr>Credit Card Users Default Prediction Using Machine Learning</vt:lpstr>
      <vt:lpstr>Content</vt:lpstr>
      <vt:lpstr>Objective</vt:lpstr>
      <vt:lpstr>Dataset Overview</vt:lpstr>
      <vt:lpstr>Key EDA Findings</vt:lpstr>
      <vt:lpstr>PowerPoint 演示文稿</vt:lpstr>
      <vt:lpstr>Data Preprocessing</vt:lpstr>
      <vt:lpstr>Model Training &amp; Evaluation</vt:lpstr>
      <vt:lpstr>Decision Tree Model (DTC)</vt:lpstr>
      <vt:lpstr>Logistic Regression (LR)</vt:lpstr>
      <vt:lpstr>K-Nearest Neighbors (KNN)</vt:lpstr>
      <vt:lpstr>Gaussian Naive Bayes (GNB)</vt:lpstr>
      <vt:lpstr>Model Comparison</vt:lpstr>
      <vt:lpstr>Conclusion &amp;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Yuhan Xiang</dc:creator>
  <cp:lastModifiedBy>Yuhan Xiang</cp:lastModifiedBy>
  <cp:revision>1</cp:revision>
  <dcterms:created xsi:type="dcterms:W3CDTF">2025-06-20T00:25:37Z</dcterms:created>
  <dcterms:modified xsi:type="dcterms:W3CDTF">2025-06-20T01:43:07Z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